
<file path=[Content_Types].xml><?xml version="1.0" encoding="utf-8"?>
<Types xmlns="http://schemas.openxmlformats.org/package/2006/content-types">
  <Default ContentType="application/x-fontdata" Extension="fntdata"/>
  <Default ContentType="image/gif" Extension="gif"/>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Override ContentType="application/vnd.openxmlformats-package.core-properties+xml" PartName="/docProps/core.xml"/>
</Types>
</file>

<file path=_rels/.rels><?xml version="1.0" encoding="UTF-8" standalone="yes"?><Relationships xmlns="http://schemas.openxmlformats.org/package/2006/relationships"><Relationship Id="rId2" Target="ppt/presentation.xml" Type="http://schemas.openxmlformats.org/officeDocument/2006/relationships/officeDocument"/><Relationship Id="rId1" Target="docProps/core.xml" Type="http://schemas.openxmlformats.org/package/2006/relationships/metadata/core-properties"/></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aveSubsetFonts="1" strictFirstAndLastChars="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9144000" cy="5143500"/>
  <p:notesSz cx="6858000" cy="9144000"/>
  <p:embeddedFontLst>
    <p:embeddedFont>
      <p:font typeface="Roboto"/>
      <p:regular r:id="rId31"/>
      <p:bold r:id="rId32"/>
      <p:italic r:id="rId33"/>
      <p:boldItalic r:id="rId34"/>
    </p:embeddedFont>
    <p:embeddedFont>
      <p:font typeface="Tahoma"/>
      <p:regular r:id="rId35"/>
      <p:bold r:id="rId36"/>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472">
          <p15:clr>
            <a:srgbClr val="A4A3A4"/>
          </p15:clr>
        </p15:guide>
        <p15:guide id="4" pos="288">
          <p15:clr>
            <a:srgbClr val="A4A3A4"/>
          </p15:clr>
        </p15:guide>
        <p15:guide id="5" orient="horz" pos="270">
          <p15:clr>
            <a:srgbClr val="A4A3A4"/>
          </p15:clr>
        </p15:guide>
        <p15:guide id="6" orient="horz" pos="2988">
          <p15:clr>
            <a:srgbClr val="A4A3A4"/>
          </p15:clr>
        </p15:guide>
      </p15:sldGuideLst>
    </p:ext>
    <p:ext uri="http://customooxmlschemas.google.com/">
      <go:slidesCustomData xmlns:go="http://customooxmlschemas.google.com/" r:id="rId37" roundtripDataSignature="AMtx7miqT1Pi3Fdqsk+nH5u/NpOCY45C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d="100" n="100"/>
          <a:sy d="100" n="100"/>
        </p:scale>
        <p:origin x="0" y="0"/>
      </p:cViewPr>
      <p:guideLst>
        <p:guide orient="horz" pos="1620"/>
        <p:guide pos="2880"/>
        <p:guide pos="5472"/>
        <p:guide pos="288"/>
        <p:guide orient="horz" pos="270"/>
        <p:guide orient="horz" pos="2988"/>
      </p:guideLst>
    </p:cSldViewPr>
  </p:slideViewPr>
</p:viewPr>
</file>

<file path=ppt/_rels/presentation.xml.rels><?xml version="1.0" encoding="UTF-8" standalone="yes"?><Relationships xmlns="http://schemas.openxmlformats.org/package/2006/relationships"><Relationship Id="rId37" Target="metadata" Type="http://customschemas.google.com/relationships/presentationmetadata"/><Relationship Id="rId36" Target="fonts/Tahoma-bold.fntdata" Type="http://schemas.openxmlformats.org/officeDocument/2006/relationships/font"/><Relationship Id="rId35" Target="fonts/Tahoma-regular.fntdata" Type="http://schemas.openxmlformats.org/officeDocument/2006/relationships/font"/><Relationship Id="rId34" Target="fonts/Roboto-boldItalic.fntdata" Type="http://schemas.openxmlformats.org/officeDocument/2006/relationships/font"/><Relationship Id="rId33" Target="fonts/Roboto-italic.fntdata" Type="http://schemas.openxmlformats.org/officeDocument/2006/relationships/font"/><Relationship Id="rId32" Target="fonts/Roboto-bold.fntdata" Type="http://schemas.openxmlformats.org/officeDocument/2006/relationships/font"/><Relationship Id="rId31" Target="fonts/Roboto-regular.fntdata" Type="http://schemas.openxmlformats.org/officeDocument/2006/relationships/font"/><Relationship Id="rId30" Target="slides/slide25.xml" Type="http://schemas.openxmlformats.org/officeDocument/2006/relationships/slide"/><Relationship Id="rId27" Target="slides/slide22.xml" Type="http://schemas.openxmlformats.org/officeDocument/2006/relationships/slide"/><Relationship Id="rId26" Target="slides/slide21.xml" Type="http://schemas.openxmlformats.org/officeDocument/2006/relationships/slide"/><Relationship Id="rId25" Target="slides/slide20.xml" Type="http://schemas.openxmlformats.org/officeDocument/2006/relationships/slide"/><Relationship Id="rId24" Target="slides/slide19.xml" Type="http://schemas.openxmlformats.org/officeDocument/2006/relationships/slide"/><Relationship Id="rId21" Target="slides/slide16.xml" Type="http://schemas.openxmlformats.org/officeDocument/2006/relationships/slide"/><Relationship Id="rId19" Target="slides/slide14.xml" Type="http://schemas.openxmlformats.org/officeDocument/2006/relationships/slide"/><Relationship Id="rId20" Target="slides/slide15.xml" Type="http://schemas.openxmlformats.org/officeDocument/2006/relationships/slide"/><Relationship Id="rId18" Target="slides/slide13.xml" Type="http://schemas.openxmlformats.org/officeDocument/2006/relationships/slide"/><Relationship Id="rId17" Target="slides/slide12.xml" Type="http://schemas.openxmlformats.org/officeDocument/2006/relationships/slide"/><Relationship Id="rId16" Target="slides/slide11.xml" Type="http://schemas.openxmlformats.org/officeDocument/2006/relationships/slide"/><Relationship Id="rId15" Target="slides/slide10.xml" Type="http://schemas.openxmlformats.org/officeDocument/2006/relationships/slide"/><Relationship Id="rId14" Target="slides/slide9.xml" Type="http://schemas.openxmlformats.org/officeDocument/2006/relationships/slide"/><Relationship Id="rId13" Target="slides/slide8.xml" Type="http://schemas.openxmlformats.org/officeDocument/2006/relationships/slide"/><Relationship Id="rId12" Target="slides/slide7.xml" Type="http://schemas.openxmlformats.org/officeDocument/2006/relationships/slide"/><Relationship Id="rId11" Target="slides/slide6.xml" Type="http://schemas.openxmlformats.org/officeDocument/2006/relationships/slide"/><Relationship Id="rId10" Target="slides/slide5.xml" Type="http://schemas.openxmlformats.org/officeDocument/2006/relationships/slide"/><Relationship Id="rId9" Target="slides/slide4.xml" Type="http://schemas.openxmlformats.org/officeDocument/2006/relationships/slide"/><Relationship Id="rId8" Target="slides/slide3.xml" Type="http://schemas.openxmlformats.org/officeDocument/2006/relationships/slide"/><Relationship Id="rId7" Target="slides/slide2.xml" Type="http://schemas.openxmlformats.org/officeDocument/2006/relationships/slide"/><Relationship Id="rId6" Target="slides/slide1.xml" Type="http://schemas.openxmlformats.org/officeDocument/2006/relationships/slide"/><Relationship Id="rId5" Target="notesMasters/notesMaster1.xml" Type="http://schemas.openxmlformats.org/officeDocument/2006/relationships/notesMaster"/><Relationship Id="rId4" Target="slideMasters/slideMaster1.xml" Type="http://schemas.openxmlformats.org/officeDocument/2006/relationships/slideMaster"/><Relationship Id="rId3" Target="presProps.xml" Type="http://schemas.openxmlformats.org/officeDocument/2006/relationships/presProps"/><Relationship Id="rId23" Target="slides/slide18.xml" Type="http://schemas.openxmlformats.org/officeDocument/2006/relationships/slide"/><Relationship Id="rId29" Target="slides/slide24.xml" Type="http://schemas.openxmlformats.org/officeDocument/2006/relationships/slide"/><Relationship Id="rId2" Target="viewProps.xml" Type="http://schemas.openxmlformats.org/officeDocument/2006/relationships/viewProps"/><Relationship Id="rId22" Target="slides/slide17.xml" Type="http://schemas.openxmlformats.org/officeDocument/2006/relationships/slide"/><Relationship Id="rId28" Target="slides/slide23.xml" Type="http://schemas.openxmlformats.org/officeDocument/2006/relationships/slide"/><Relationship Id="rId1" Target="theme/theme2.xml" Type="http://schemas.openxmlformats.org/officeDocument/2006/relationships/theme"/></Relationships>
</file>

<file path=ppt/notesMasters/_rels/notesMaster1.xml.rels><?xml version="1.0" encoding="UTF-8" standalone="yes"?><Relationships xmlns="http://schemas.openxmlformats.org/package/2006/relationships"><Relationship Id="rId1" Target="../theme/theme1.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t" anchorCtr="0" bIns="45700" lIns="91425" numCol="1" rIns="91425" spcFirstLastPara="1" tIns="45700" wrap="square">
            <a:noAutofit/>
          </a:bodyPr>
          <a:lstStyle>
            <a:lvl1pPr algn="l" lvl="0" marR="0" rtl="0">
              <a:lnSpc>
                <a:spcPct val="100000"/>
              </a:lnSpc>
              <a:spcBef>
                <a:spcPts val="0"/>
              </a:spcBef>
              <a:spcAft>
                <a:spcPts val="0"/>
              </a:spcAft>
              <a:buClr>
                <a:srgbClr val="000000"/>
              </a:buClr>
              <a:buSzPts val="1400"/>
              <a:buFont typeface="Arial"/>
              <a:buNone/>
              <a:defRPr b="0" cap="none" i="0" strike="noStrike" sz="1200" u="none">
                <a:solidFill>
                  <a:schemeClr val="dk1"/>
                </a:solidFill>
                <a:latin typeface="Calibri"/>
                <a:ea typeface="Calibri"/>
                <a:cs typeface="Calibri"/>
                <a:sym typeface="Calibri"/>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t" anchorCtr="0" bIns="45700" lIns="91425" numCol="1" rIns="91425" spcFirstLastPara="1" tIns="45700" wrap="square">
            <a:noAutofit/>
          </a:bodyPr>
          <a:lstStyle>
            <a:lvl1pPr algn="r" lvl="0" marR="0" rtl="0">
              <a:lnSpc>
                <a:spcPct val="100000"/>
              </a:lnSpc>
              <a:spcBef>
                <a:spcPts val="0"/>
              </a:spcBef>
              <a:spcAft>
                <a:spcPts val="0"/>
              </a:spcAft>
              <a:buClr>
                <a:srgbClr val="000000"/>
              </a:buClr>
              <a:buSzPts val="1400"/>
              <a:buFont typeface="Arial"/>
              <a:buNone/>
              <a:defRPr b="0" cap="none" i="0" strike="noStrike" sz="1200" u="none">
                <a:solidFill>
                  <a:schemeClr val="dk1"/>
                </a:solidFill>
                <a:latin typeface="Calibri"/>
                <a:ea typeface="Calibri"/>
                <a:cs typeface="Calibri"/>
                <a:sym typeface="Calibri"/>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6" name="Google Shape;6;n"/>
          <p:cNvSpPr txBox="1"/>
          <p:nvPr>
            <p:ph idx="1" type="body"/>
          </p:nvPr>
        </p:nvSpPr>
        <p:spPr>
          <a:xfrm>
            <a:off x="685800" y="4400550"/>
            <a:ext cx="5486400" cy="3600450"/>
          </a:xfrm>
          <a:prstGeom prst="rect">
            <a:avLst/>
          </a:prstGeom>
          <a:noFill/>
          <a:ln>
            <a:noFill/>
          </a:ln>
        </p:spPr>
        <p:txBody>
          <a:bodyPr anchor="t" anchorCtr="0" bIns="45700" lIns="91425" numCol="1"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i="0" strike="noStrike" sz="900" u="none">
                <a:solidFill>
                  <a:schemeClr val="dk1"/>
                </a:solidFill>
                <a:latin typeface="Calibri"/>
                <a:ea typeface="Calibri"/>
                <a:cs typeface="Calibri"/>
                <a:sym typeface="Calibri"/>
              </a:defRPr>
            </a:lvl1pPr>
            <a:lvl2pPr algn="l" indent="-228600" lvl="1" marL="914400" marR="0" rtl="0">
              <a:lnSpc>
                <a:spcPct val="100000"/>
              </a:lnSpc>
              <a:spcBef>
                <a:spcPts val="0"/>
              </a:spcBef>
              <a:spcAft>
                <a:spcPts val="0"/>
              </a:spcAft>
              <a:buClr>
                <a:srgbClr val="000000"/>
              </a:buClr>
              <a:buSzPts val="1400"/>
              <a:buFont typeface="Arial"/>
              <a:buNone/>
              <a:defRPr b="0" cap="none" i="0" strike="noStrike" sz="900" u="none">
                <a:solidFill>
                  <a:schemeClr val="dk1"/>
                </a:solidFill>
                <a:latin typeface="Calibri"/>
                <a:ea typeface="Calibri"/>
                <a:cs typeface="Calibri"/>
                <a:sym typeface="Calibri"/>
              </a:defRPr>
            </a:lvl2pPr>
            <a:lvl3pPr algn="l" indent="-228600" lvl="2" marL="1371600" marR="0" rtl="0">
              <a:lnSpc>
                <a:spcPct val="100000"/>
              </a:lnSpc>
              <a:spcBef>
                <a:spcPts val="0"/>
              </a:spcBef>
              <a:spcAft>
                <a:spcPts val="0"/>
              </a:spcAft>
              <a:buClr>
                <a:srgbClr val="000000"/>
              </a:buClr>
              <a:buSzPts val="1400"/>
              <a:buFont typeface="Arial"/>
              <a:buNone/>
              <a:defRPr b="0" cap="none" i="0" strike="noStrike" sz="900" u="none">
                <a:solidFill>
                  <a:schemeClr val="dk1"/>
                </a:solidFill>
                <a:latin typeface="Calibri"/>
                <a:ea typeface="Calibri"/>
                <a:cs typeface="Calibri"/>
                <a:sym typeface="Calibri"/>
              </a:defRPr>
            </a:lvl3pPr>
            <a:lvl4pPr algn="l" indent="-228600" lvl="3" marL="1828800" marR="0" rtl="0">
              <a:lnSpc>
                <a:spcPct val="100000"/>
              </a:lnSpc>
              <a:spcBef>
                <a:spcPts val="0"/>
              </a:spcBef>
              <a:spcAft>
                <a:spcPts val="0"/>
              </a:spcAft>
              <a:buClr>
                <a:srgbClr val="000000"/>
              </a:buClr>
              <a:buSzPts val="1400"/>
              <a:buFont typeface="Arial"/>
              <a:buNone/>
              <a:defRPr b="0" cap="none" i="0" strike="noStrike" sz="900" u="none">
                <a:solidFill>
                  <a:schemeClr val="dk1"/>
                </a:solidFill>
                <a:latin typeface="Calibri"/>
                <a:ea typeface="Calibri"/>
                <a:cs typeface="Calibri"/>
                <a:sym typeface="Calibri"/>
              </a:defRPr>
            </a:lvl4pPr>
            <a:lvl5pPr algn="l" indent="-228600" lvl="4" marL="2286000" marR="0" rtl="0">
              <a:lnSpc>
                <a:spcPct val="100000"/>
              </a:lnSpc>
              <a:spcBef>
                <a:spcPts val="0"/>
              </a:spcBef>
              <a:spcAft>
                <a:spcPts val="0"/>
              </a:spcAft>
              <a:buClr>
                <a:srgbClr val="000000"/>
              </a:buClr>
              <a:buSzPts val="1400"/>
              <a:buFont typeface="Arial"/>
              <a:buNone/>
              <a:defRPr b="0" cap="none" i="0" strike="noStrike" sz="900" u="none">
                <a:solidFill>
                  <a:schemeClr val="dk1"/>
                </a:solidFill>
                <a:latin typeface="Calibri"/>
                <a:ea typeface="Calibri"/>
                <a:cs typeface="Calibri"/>
                <a:sym typeface="Calibri"/>
              </a:defRPr>
            </a:lvl5pPr>
            <a:lvl6pPr algn="l" indent="-228600" lvl="5" marL="2743200" marR="0" rtl="0">
              <a:lnSpc>
                <a:spcPct val="100000"/>
              </a:lnSpc>
              <a:spcBef>
                <a:spcPts val="0"/>
              </a:spcBef>
              <a:spcAft>
                <a:spcPts val="0"/>
              </a:spcAft>
              <a:buClr>
                <a:srgbClr val="000000"/>
              </a:buClr>
              <a:buSzPts val="1400"/>
              <a:buFont typeface="Arial"/>
              <a:buNone/>
              <a:defRPr b="0" cap="none" i="0" strike="noStrike" sz="900" u="none">
                <a:solidFill>
                  <a:schemeClr val="dk1"/>
                </a:solidFill>
                <a:latin typeface="Calibri"/>
                <a:ea typeface="Calibri"/>
                <a:cs typeface="Calibri"/>
                <a:sym typeface="Calibri"/>
              </a:defRPr>
            </a:lvl6pPr>
            <a:lvl7pPr algn="l" indent="-228600" lvl="6" marL="3200400" marR="0" rtl="0">
              <a:lnSpc>
                <a:spcPct val="100000"/>
              </a:lnSpc>
              <a:spcBef>
                <a:spcPts val="0"/>
              </a:spcBef>
              <a:spcAft>
                <a:spcPts val="0"/>
              </a:spcAft>
              <a:buClr>
                <a:srgbClr val="000000"/>
              </a:buClr>
              <a:buSzPts val="1400"/>
              <a:buFont typeface="Arial"/>
              <a:buNone/>
              <a:defRPr b="0" cap="none" i="0" strike="noStrike" sz="900" u="none">
                <a:solidFill>
                  <a:schemeClr val="dk1"/>
                </a:solidFill>
                <a:latin typeface="Calibri"/>
                <a:ea typeface="Calibri"/>
                <a:cs typeface="Calibri"/>
                <a:sym typeface="Calibri"/>
              </a:defRPr>
            </a:lvl7pPr>
            <a:lvl8pPr algn="l" indent="-228600" lvl="7" marL="3657600" marR="0" rtl="0">
              <a:lnSpc>
                <a:spcPct val="100000"/>
              </a:lnSpc>
              <a:spcBef>
                <a:spcPts val="0"/>
              </a:spcBef>
              <a:spcAft>
                <a:spcPts val="0"/>
              </a:spcAft>
              <a:buClr>
                <a:srgbClr val="000000"/>
              </a:buClr>
              <a:buSzPts val="1400"/>
              <a:buFont typeface="Arial"/>
              <a:buNone/>
              <a:defRPr b="0" cap="none" i="0" strike="noStrike" sz="900" u="none">
                <a:solidFill>
                  <a:schemeClr val="dk1"/>
                </a:solidFill>
                <a:latin typeface="Calibri"/>
                <a:ea typeface="Calibri"/>
                <a:cs typeface="Calibri"/>
                <a:sym typeface="Calibri"/>
              </a:defRPr>
            </a:lvl8pPr>
            <a:lvl9pPr algn="l" indent="-228600" lvl="8" marL="4114800" marR="0" rtl="0">
              <a:lnSpc>
                <a:spcPct val="100000"/>
              </a:lnSpc>
              <a:spcBef>
                <a:spcPts val="0"/>
              </a:spcBef>
              <a:spcAft>
                <a:spcPts val="0"/>
              </a:spcAft>
              <a:buClr>
                <a:srgbClr val="000000"/>
              </a:buClr>
              <a:buSzPts val="1400"/>
              <a:buFont typeface="Arial"/>
              <a:buNone/>
              <a:defRPr b="0" cap="none" i="0" strike="noStrike" sz="900" u="non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b" anchorCtr="0" bIns="45700" lIns="91425" numCol="1" rIns="91425" spcFirstLastPara="1" tIns="45700" wrap="square">
            <a:noAutofit/>
          </a:bodyPr>
          <a:lstStyle>
            <a:lvl1pPr algn="l" lvl="0" marR="0" rtl="0">
              <a:lnSpc>
                <a:spcPct val="100000"/>
              </a:lnSpc>
              <a:spcBef>
                <a:spcPts val="0"/>
              </a:spcBef>
              <a:spcAft>
                <a:spcPts val="0"/>
              </a:spcAft>
              <a:buClr>
                <a:srgbClr val="000000"/>
              </a:buClr>
              <a:buSzPts val="1400"/>
              <a:buFont typeface="Arial"/>
              <a:buNone/>
              <a:defRPr b="0" cap="none" i="0" strike="noStrike" sz="1200" u="none">
                <a:solidFill>
                  <a:schemeClr val="dk1"/>
                </a:solidFill>
                <a:latin typeface="Calibri"/>
                <a:ea typeface="Calibri"/>
                <a:cs typeface="Calibri"/>
                <a:sym typeface="Calibri"/>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b" anchorCtr="0" bIns="45700" lIns="91425" numCol="1" rIns="91425" spcFirstLastPara="1" tIns="45700" wrap="square">
            <a:noAutofit/>
          </a:bodyPr>
          <a:lstStyle/>
          <a:p>
            <a:pPr algn="r" indent="0" lvl="0" marL="0" marR="0" rtl="0">
              <a:lnSpc>
                <a:spcPct val="100000"/>
              </a:lnSpc>
              <a:spcBef>
                <a:spcPts val="0"/>
              </a:spcBef>
              <a:spcAft>
                <a:spcPts val="0"/>
              </a:spcAft>
              <a:buClr>
                <a:srgbClr val="000000"/>
              </a:buClr>
              <a:buSzPts val="1200"/>
              <a:buFont typeface="Arial"/>
              <a:buNone/>
            </a:pPr>
            <a:fld id="{00000000-1234-1234-1234-123412341234}" type="slidenum">
              <a:rPr b="0" cap="none" i="0" lang="en-US" strike="noStrike" sz="1200" u="none">
                <a:solidFill>
                  <a:schemeClr val="dk1"/>
                </a:solidFill>
                <a:latin typeface="Calibri"/>
                <a:ea typeface="Calibri"/>
                <a:cs typeface="Calibri"/>
                <a:sym typeface="Calibri"/>
              </a:rPr>
              <a:t>‹#›</a:t>
            </a:fld>
            <a:endParaRPr b="0" cap="none" i="0" strike="noStrike" sz="1200" u="none">
              <a:solidFill>
                <a:schemeClr val="dk1"/>
              </a:solidFill>
              <a:latin typeface="Calibri"/>
              <a:ea typeface="Calibri"/>
              <a:cs typeface="Calibri"/>
              <a:sym typeface="Calibri"/>
            </a:endParaRPr>
          </a:p>
        </p:txBody>
      </p:sp>
    </p:spTree>
  </p:cSld>
  <p:clrMap accent1="accent1" accent2="accent2" accent3="accent3" accent4="accent4" accent5="accent5" accent6="accent6" bg1="lt1" bg2="dk2" folHlink="folHlink" hlink="hlink" tx1="dk1" tx2="lt2"/>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0.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3.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4.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5.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6.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7.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8.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19.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0.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1.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2.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3.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4.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25.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3.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4.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5.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6.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7.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8.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_rels/notesSlide9.xml.rels><?xml version="1.0" encoding="UTF-8" standalone="yes"?><Relationships xmlns="http://schemas.openxmlformats.org/package/2006/relationships"><Relationship Id="rId1" Target="../notesMasters/notesMaster1.xml" Type="http://schemas.openxmlformats.org/officeDocument/2006/relationships/notesMaster"/></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85800" y="4400550"/>
            <a:ext cx="5486400" cy="360045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rPr lang="en-US"/>
              <a:t>Presenter: Shiker</a:t>
            </a:r>
            <a:endParaRPr/>
          </a:p>
        </p:txBody>
      </p:sp>
      <p:sp>
        <p:nvSpPr>
          <p:cNvPr id="108" name="Google Shape;10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210" name="Google Shape;210;p10: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211" name="Google Shape;211;p10: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222" name="Google Shape;222;p11: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223" name="Google Shape;223;p11: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234" name="Google Shape;234;p12: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235" name="Google Shape;235;p12: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245" name="Google Shape;245;p13: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246" name="Google Shape;246;p13: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255" name="Google Shape;255;p14: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256" name="Google Shape;256;p14: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267" name="Google Shape;267;p15: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268" name="Google Shape;268;p15: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6:notes"/>
          <p:cNvSpPr txBox="1"/>
          <p:nvPr>
            <p:ph idx="1" type="body"/>
          </p:nvPr>
        </p:nvSpPr>
        <p:spPr>
          <a:xfrm>
            <a:off x="685800" y="4400550"/>
            <a:ext cx="5486400" cy="360045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276" name="Google Shape;27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7:notes"/>
          <p:cNvSpPr txBox="1"/>
          <p:nvPr>
            <p:ph idx="1" type="body"/>
          </p:nvPr>
        </p:nvSpPr>
        <p:spPr>
          <a:xfrm>
            <a:off x="685800" y="4400550"/>
            <a:ext cx="5486400" cy="360045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284" name="Google Shape;28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8:notes"/>
          <p:cNvSpPr txBox="1"/>
          <p:nvPr>
            <p:ph idx="1" type="body"/>
          </p:nvPr>
        </p:nvSpPr>
        <p:spPr>
          <a:xfrm>
            <a:off x="685800" y="4400550"/>
            <a:ext cx="5486400" cy="360045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291" name="Google Shape;29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9:notes"/>
          <p:cNvSpPr txBox="1"/>
          <p:nvPr>
            <p:ph idx="1" type="body"/>
          </p:nvPr>
        </p:nvSpPr>
        <p:spPr>
          <a:xfrm>
            <a:off x="685800" y="4400550"/>
            <a:ext cx="5486400" cy="360045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300" name="Google Shape;30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txBox="1"/>
          <p:nvPr>
            <p:ph idx="1" type="body"/>
          </p:nvPr>
        </p:nvSpPr>
        <p:spPr>
          <a:xfrm>
            <a:off x="685800" y="4400550"/>
            <a:ext cx="5486400" cy="360045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114" name="Google Shape;11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txBox="1"/>
          <p:nvPr>
            <p:ph idx="1" type="body"/>
          </p:nvPr>
        </p:nvSpPr>
        <p:spPr>
          <a:xfrm>
            <a:off x="685800" y="4400550"/>
            <a:ext cx="5486400" cy="360045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308" name="Google Shape;30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19" name="Google Shape;319;p21: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rPr lang="en-US"/>
              <a:t>let me go over some important concepts about DQN because we use it as the baseline model. For high dimensional state space, such as video games, it is impractical to apply Q learning. Rather, it is common to approximate the action value function. Neural network can be used as a function approximator.</a:t>
            </a:r>
            <a:endParaRPr/>
          </a:p>
          <a:p>
            <a:pPr algn="l" indent="0" lvl="0" marL="0" rtl="0">
              <a:lnSpc>
                <a:spcPct val="100000"/>
              </a:lnSpc>
              <a:spcBef>
                <a:spcPts val="0"/>
              </a:spcBef>
              <a:spcAft>
                <a:spcPts val="0"/>
              </a:spcAft>
              <a:buSzPts val="1400"/>
              <a:buNone/>
            </a:pPr>
            <a:r>
              <a:rPr lang="en-US"/>
              <a:t> We used two kinds of architecture: simple games use just fully connected layers, and complicated games use convolutional + fully connected layers. </a:t>
            </a:r>
            <a:endParaRPr/>
          </a:p>
          <a:p>
            <a:pPr algn="l" indent="0" lvl="0" marL="0" rtl="0">
              <a:lnSpc>
                <a:spcPct val="100000"/>
              </a:lnSpc>
              <a:spcBef>
                <a:spcPts val="0"/>
              </a:spcBef>
              <a:spcAft>
                <a:spcPts val="0"/>
              </a:spcAft>
              <a:buSzPts val="1400"/>
              <a:buNone/>
            </a:pPr>
            <a:r>
              <a:rPr lang="en-US"/>
              <a:t>(如果没有时间说下面的部分，就说：for implementation, we use experience replay and 2 q-networks. I am going to skip the details they are in the lab6 already)</a:t>
            </a:r>
            <a:endParaRPr/>
          </a:p>
          <a:p>
            <a:pPr algn="l" indent="0" lvl="0" marL="0" rtl="0">
              <a:lnSpc>
                <a:spcPct val="100000"/>
              </a:lnSpc>
              <a:spcBef>
                <a:spcPts val="0"/>
              </a:spcBef>
              <a:spcAft>
                <a:spcPts val="0"/>
              </a:spcAft>
              <a:buSzPts val="1400"/>
              <a:buNone/>
            </a:pPr>
            <a:r>
              <a:rPr lang="en-US"/>
              <a:t>we implemented experience replay buffer to eliminate strong correlations between samples and reduce the variance of the updates.</a:t>
            </a:r>
            <a:endParaRPr/>
          </a:p>
          <a:p>
            <a:pPr algn="l" indent="0" lvl="0" marL="0" rtl="0">
              <a:lnSpc>
                <a:spcPct val="100000"/>
              </a:lnSpc>
              <a:spcBef>
                <a:spcPts val="0"/>
              </a:spcBef>
              <a:spcAft>
                <a:spcPts val="0"/>
              </a:spcAft>
              <a:buSzPts val="1400"/>
              <a:buNone/>
            </a:pPr>
            <a:r>
              <a:rPr lang="en-US"/>
              <a:t>for better training result, online net is updated every epoch and target net is the copy of the online net. We use target net to attain the Q value.</a:t>
            </a:r>
            <a:endParaRPr/>
          </a:p>
          <a:p>
            <a:pPr algn="l" indent="0" lvl="0" marL="0" rtl="0">
              <a:lnSpc>
                <a:spcPct val="100000"/>
              </a:lnSpc>
              <a:spcBef>
                <a:spcPts val="0"/>
              </a:spcBef>
              <a:spcAft>
                <a:spcPts val="0"/>
              </a:spcAft>
              <a:buSzPts val="1400"/>
              <a:buNone/>
            </a:pPr>
            <a:r>
              <a:t/>
            </a:r>
            <a:endParaRPr/>
          </a:p>
        </p:txBody>
      </p:sp>
      <p:sp>
        <p:nvSpPr>
          <p:cNvPr id="320" name="Google Shape;320;p21: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328" name="Google Shape;32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3: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341" name="Google Shape;34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4: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348" name="Google Shape;34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54" name="Google Shape;354;p25: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355" name="Google Shape;355;p25: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121" name="Google Shape;121;p3: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122" name="Google Shape;122;p3: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133" name="Google Shape;133;p4: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Clr>
                <a:schemeClr val="dk1"/>
              </a:buClr>
              <a:buSzPts val="1100"/>
              <a:buFont typeface="Arial"/>
              <a:buNone/>
            </a:pPr>
            <a:r>
              <a:rPr lang="en-US"/>
              <a:t>Presenter: Joseph</a:t>
            </a:r>
            <a:endParaRPr/>
          </a:p>
          <a:p>
            <a:pPr algn="l" indent="0" lvl="0" marL="0" rtl="0">
              <a:lnSpc>
                <a:spcPct val="100000"/>
              </a:lnSpc>
              <a:spcBef>
                <a:spcPts val="0"/>
              </a:spcBef>
              <a:spcAft>
                <a:spcPts val="0"/>
              </a:spcAft>
              <a:buSzPts val="1400"/>
              <a:buNone/>
            </a:pPr>
            <a:r>
              <a:rPr lang="en-US"/>
              <a:t>Sepsis is a big problem, but overtreating is also a big problem, bc down the line u get antibiotic resistance stuff </a:t>
            </a:r>
            <a:endParaRPr/>
          </a:p>
        </p:txBody>
      </p:sp>
      <p:sp>
        <p:nvSpPr>
          <p:cNvPr id="134" name="Google Shape;134;p4: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152" name="Google Shape;152;p5: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153" name="Google Shape;153;p5: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160" name="Google Shape;160;p6: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161" name="Google Shape;161;p6: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172" name="Google Shape;172;p7: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173" name="Google Shape;173;p7: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186" name="Google Shape;186;p8: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187" name="Google Shape;187;p8: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197" name="Google Shape;197;p9:notes"/>
          <p:cNvSpPr txBox="1"/>
          <p:nvPr>
            <p:ph idx="1" type="body"/>
          </p:nvPr>
        </p:nvSpPr>
        <p:spPr>
          <a:xfrm>
            <a:off x="685800" y="4400550"/>
            <a:ext cx="5486400" cy="3600600"/>
          </a:xfrm>
          <a:prstGeom prst="rect">
            <a:avLst/>
          </a:prstGeom>
          <a:noFill/>
          <a:ln>
            <a:noFill/>
          </a:ln>
        </p:spPr>
        <p:txBody>
          <a:bodyPr anchor="t" anchorCtr="0" bIns="45700" lIns="91425" numCol="1" rIns="91425" spcFirstLastPara="1" tIns="45700" wrap="square">
            <a:noAutofit/>
          </a:bodyPr>
          <a:lstStyle/>
          <a:p>
            <a:pPr algn="l" indent="0" lvl="0" marL="0" rtl="0">
              <a:lnSpc>
                <a:spcPct val="100000"/>
              </a:lnSpc>
              <a:spcBef>
                <a:spcPts val="0"/>
              </a:spcBef>
              <a:spcAft>
                <a:spcPts val="0"/>
              </a:spcAft>
              <a:buSzPts val="1400"/>
              <a:buNone/>
            </a:pPr>
            <a:r>
              <a:t/>
            </a:r>
            <a:endParaRPr/>
          </a:p>
        </p:txBody>
      </p:sp>
      <p:sp>
        <p:nvSpPr>
          <p:cNvPr id="198" name="Google Shape;198;p9:notes"/>
          <p:cNvSpPr txBox="1"/>
          <p:nvPr>
            <p:ph idx="12" type="sldNum"/>
          </p:nvPr>
        </p:nvSpPr>
        <p:spPr>
          <a:xfrm>
            <a:off x="3884613" y="8685213"/>
            <a:ext cx="2971800" cy="458700"/>
          </a:xfrm>
          <a:prstGeom prst="rect">
            <a:avLst/>
          </a:prstGeom>
          <a:noFill/>
          <a:ln>
            <a:noFill/>
          </a:ln>
        </p:spPr>
        <p:txBody>
          <a:bodyPr anchor="b" anchorCtr="0" bIns="45700" lIns="91425" numCol="1" rIns="91425" spcFirstLastPara="1" tIns="45700" wrap="square">
            <a:noAutofit/>
          </a:bodyPr>
          <a:lstStyle/>
          <a:p>
            <a:pPr algn="r" indent="0" lvl="0" marL="0" rtl="0">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arget="../media/image10.png" Type="http://schemas.openxmlformats.org/officeDocument/2006/relationships/image"/><Relationship Id="rId2" Target="../media/image8.png" Type="http://schemas.openxmlformats.org/officeDocument/2006/relationships/image"/><Relationship Id="rId1" Target="../slideMasters/slideMaster1.xml" Type="http://schemas.openxmlformats.org/officeDocument/2006/relationships/slideMaster"/></Relationships>
</file>

<file path=ppt/slideLayouts/_rels/slideLayout10.xml.rels><?xml version="1.0" encoding="UTF-8" standalone="yes"?><Relationships xmlns="http://schemas.openxmlformats.org/package/2006/relationships"><Relationship Id="rId2" Target="../media/image2.png" Type="http://schemas.openxmlformats.org/officeDocument/2006/relationships/image"/><Relationship Id="rId1" Target="../slideMasters/slideMaster1.xml" Type="http://schemas.openxmlformats.org/officeDocument/2006/relationships/slideMaster"/></Relationships>
</file>

<file path=ppt/slideLayouts/_rels/slideLayout11.xml.rels><?xml version="1.0" encoding="UTF-8" standalone="yes"?><Relationships xmlns="http://schemas.openxmlformats.org/package/2006/relationships"><Relationship Id="rId2" Target="../media/image2.png" Type="http://schemas.openxmlformats.org/officeDocument/2006/relationships/image"/><Relationship Id="rId1" Target="../slideMasters/slideMaster1.xml" Type="http://schemas.openxmlformats.org/officeDocument/2006/relationships/slideMaster"/></Relationships>
</file>

<file path=ppt/slideLayouts/_rels/slideLayout12.xml.rels><?xml version="1.0" encoding="UTF-8" standalone="yes"?><Relationships xmlns="http://schemas.openxmlformats.org/package/2006/relationships"><Relationship Id="rId2" Target="../media/image2.png" Type="http://schemas.openxmlformats.org/officeDocument/2006/relationships/image"/><Relationship Id="rId1" Target="../slideMasters/slideMaster1.xml" Type="http://schemas.openxmlformats.org/officeDocument/2006/relationships/slideMaster"/></Relationships>
</file>

<file path=ppt/slideLayouts/_rels/slideLayout2.xml.rels><?xml version="1.0" encoding="UTF-8" standalone="yes"?><Relationships xmlns="http://schemas.openxmlformats.org/package/2006/relationships"><Relationship Id="rId2" Target="../media/image2.png" Type="http://schemas.openxmlformats.org/officeDocument/2006/relationships/image"/><Relationship Id="rId1" Target="../slideMasters/slideMaster1.xml" Type="http://schemas.openxmlformats.org/officeDocument/2006/relationships/slideMaster"/></Relationships>
</file>

<file path=ppt/slideLayouts/_rels/slideLayout3.xml.rels><?xml version="1.0" encoding="UTF-8" standalone="yes"?><Relationships xmlns="http://schemas.openxmlformats.org/package/2006/relationships"><Relationship Id="rId2" Target="../media/image2.png" Type="http://schemas.openxmlformats.org/officeDocument/2006/relationships/image"/><Relationship Id="rId1" Target="../slideMasters/slideMaster1.xml" Type="http://schemas.openxmlformats.org/officeDocument/2006/relationships/slideMaster"/></Relationships>
</file>

<file path=ppt/slideLayouts/_rels/slideLayout4.xml.rels><?xml version="1.0" encoding="UTF-8" standalone="yes"?><Relationships xmlns="http://schemas.openxmlformats.org/package/2006/relationships"><Relationship Id="rId2" Target="../media/image2.png" Type="http://schemas.openxmlformats.org/officeDocument/2006/relationships/image"/><Relationship Id="rId1" Target="../slideMasters/slideMaster1.xml" Type="http://schemas.openxmlformats.org/officeDocument/2006/relationships/slideMaster"/></Relationships>
</file>

<file path=ppt/slideLayouts/_rels/slideLayout5.xml.rels><?xml version="1.0" encoding="UTF-8" standalone="yes"?><Relationships xmlns="http://schemas.openxmlformats.org/package/2006/relationships"><Relationship Id="rId2" Target="../media/image2.png" Type="http://schemas.openxmlformats.org/officeDocument/2006/relationships/image"/><Relationship Id="rId1" Target="../slideMasters/slideMaster1.xml" Type="http://schemas.openxmlformats.org/officeDocument/2006/relationships/slideMaster"/></Relationships>
</file>

<file path=ppt/slideLayouts/_rels/slideLayout6.xml.rels><?xml version="1.0" encoding="UTF-8" standalone="yes"?><Relationships xmlns="http://schemas.openxmlformats.org/package/2006/relationships"><Relationship Id="rId2" Target="../media/image2.png" Type="http://schemas.openxmlformats.org/officeDocument/2006/relationships/image"/><Relationship Id="rId1" Target="../slideMasters/slideMaster1.xml" Type="http://schemas.openxmlformats.org/officeDocument/2006/relationships/slideMaster"/></Relationships>
</file>

<file path=ppt/slideLayouts/_rels/slideLayout7.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<Relationships xmlns="http://schemas.openxmlformats.org/package/2006/relationships"><Relationship Id="rId3" Target="../media/image1.png" Type="http://schemas.openxmlformats.org/officeDocument/2006/relationships/image"/><Relationship Id="rId2" Target="../media/image8.png" Type="http://schemas.openxmlformats.org/officeDocument/2006/relationships/image"/><Relationship Id="rId1" Target="../slideMasters/slideMaster1.xml" Type="http://schemas.openxmlformats.org/officeDocument/2006/relationships/slideMaster"/></Relationships>
</file>

<file path=ppt/slideLayouts/_rels/slideLayout9.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Blue">
  <p:cSld name="Title Slide - Dark Blue">
    <p:spTree>
      <p:nvGrpSpPr>
        <p:cNvPr id="10" name="Shape 10"/>
        <p:cNvGrpSpPr/>
        <p:nvPr/>
      </p:nvGrpSpPr>
      <p:grpSpPr>
        <a:xfrm>
          <a:off x="0" y="0"/>
          <a:ext cx="0" cy="0"/>
          <a:chOff x="0" y="0"/>
          <a:chExt cx="0" cy="0"/>
        </a:xfrm>
      </p:grpSpPr>
      <p:pic>
        <p:nvPicPr>
          <p:cNvPr descr="Medical History Moment - The Founding of Johns Hopkins University ..." id="11" name="Google Shape;11;p27"/>
          <p:cNvPicPr preferRelativeResize="0"/>
          <p:nvPr/>
        </p:nvPicPr>
        <p:blipFill rotWithShape="1">
          <a:blip r:embed="rId2">
            <a:alphaModFix/>
          </a:blip>
          <a:srcRect b="7786" l="0" r="0" t="7786"/>
          <a:stretch/>
        </p:blipFill>
        <p:spPr>
          <a:xfrm>
            <a:off x="0" y="0"/>
            <a:ext cx="9144000" cy="5143500"/>
          </a:xfrm>
          <a:prstGeom prst="rect">
            <a:avLst/>
          </a:prstGeom>
          <a:noFill/>
          <a:ln>
            <a:noFill/>
          </a:ln>
        </p:spPr>
      </p:pic>
      <p:sp>
        <p:nvSpPr>
          <p:cNvPr id="12" name="Google Shape;12;p27"/>
          <p:cNvSpPr/>
          <p:nvPr/>
        </p:nvSpPr>
        <p:spPr>
          <a:xfrm rot="10800000">
            <a:off x="-2" y="-3"/>
            <a:ext cx="9144001" cy="5143499"/>
          </a:xfrm>
          <a:prstGeom prst="rect">
            <a:avLst/>
          </a:prstGeom>
          <a:solidFill>
            <a:schemeClr val="dk2">
              <a:alpha val="83529"/>
            </a:schemeClr>
          </a:solidFill>
          <a:ln>
            <a:noFill/>
          </a:ln>
        </p:spPr>
        <p:txBody>
          <a:bodyPr anchor="t" anchorCtr="0" bIns="34275" lIns="68575" numCol="1" rIns="68575" spcFirstLastPara="1" tIns="34275" wrap="square">
            <a:noAutofit/>
          </a:bodyPr>
          <a:lstStyle/>
          <a:p>
            <a:pPr algn="l" indent="0" lvl="0" marL="0" marR="0" rtl="0">
              <a:lnSpc>
                <a:spcPct val="100000"/>
              </a:lnSpc>
              <a:spcBef>
                <a:spcPts val="0"/>
              </a:spcBef>
              <a:spcAft>
                <a:spcPts val="0"/>
              </a:spcAft>
              <a:buClr>
                <a:schemeClr val="dk1"/>
              </a:buClr>
              <a:buSzPts val="1350"/>
              <a:buFont typeface="Tahoma"/>
              <a:buNone/>
            </a:pPr>
            <a:r>
              <a:t/>
            </a:r>
            <a:endParaRPr b="0" cap="none" i="0" strike="noStrike" sz="1350" u="none">
              <a:solidFill>
                <a:srgbClr val="000000"/>
              </a:solidFill>
              <a:latin typeface="Calibri"/>
              <a:ea typeface="Calibri"/>
              <a:cs typeface="Calibri"/>
              <a:sym typeface="Calibri"/>
            </a:endParaRPr>
          </a:p>
        </p:txBody>
      </p:sp>
      <p:pic>
        <p:nvPicPr>
          <p:cNvPr id="13" name="Google Shape;13;p27"/>
          <p:cNvPicPr preferRelativeResize="0"/>
          <p:nvPr/>
        </p:nvPicPr>
        <p:blipFill rotWithShape="1">
          <a:blip r:embed="rId3">
            <a:alphaModFix/>
          </a:blip>
          <a:srcRect b="28301" l="13149" r="13581" t="29480"/>
          <a:stretch/>
        </p:blipFill>
        <p:spPr>
          <a:xfrm>
            <a:off x="6298808" y="447090"/>
            <a:ext cx="2377440" cy="621421"/>
          </a:xfrm>
          <a:prstGeom prst="rect">
            <a:avLst/>
          </a:prstGeom>
          <a:noFill/>
          <a:ln>
            <a:noFill/>
          </a:ln>
        </p:spPr>
      </p:pic>
      <p:sp>
        <p:nvSpPr>
          <p:cNvPr id="14" name="Google Shape;14;p27"/>
          <p:cNvSpPr txBox="1"/>
          <p:nvPr>
            <p:ph type="title"/>
          </p:nvPr>
        </p:nvSpPr>
        <p:spPr>
          <a:xfrm>
            <a:off x="467751" y="2240842"/>
            <a:ext cx="8208498" cy="544124"/>
          </a:xfrm>
          <a:prstGeom prst="rect">
            <a:avLst/>
          </a:prstGeom>
          <a:noFill/>
          <a:ln>
            <a:noFill/>
          </a:ln>
        </p:spPr>
        <p:txBody>
          <a:bodyPr anchor="ctr" anchorCtr="0" bIns="45700" lIns="91425" numCol="1" rIns="91425" spcFirstLastPara="1" tIns="45700" wrap="square">
            <a:normAutofit/>
          </a:bodyPr>
          <a:lstStyle>
            <a:lvl1pPr algn="l" lvl="0" marR="0" rtl="0">
              <a:lnSpc>
                <a:spcPct val="90000"/>
              </a:lnSpc>
              <a:spcBef>
                <a:spcPts val="0"/>
              </a:spcBef>
              <a:spcAft>
                <a:spcPts val="0"/>
              </a:spcAft>
              <a:buClr>
                <a:schemeClr val="lt1"/>
              </a:buClr>
              <a:buSzPts val="4125"/>
              <a:buFont typeface="Tahoma"/>
              <a:buNone/>
              <a:defRPr b="1" cap="none" i="0" strike="noStrike" sz="4125" u="none">
                <a:solidFill>
                  <a:schemeClr val="lt1"/>
                </a:solidFill>
                <a:latin typeface="Tahoma"/>
                <a:ea typeface="Tahoma"/>
                <a:cs typeface="Tahoma"/>
                <a:sym typeface="Tahoma"/>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9pPr>
          </a:lstStyle>
          <a:p/>
        </p:txBody>
      </p:sp>
      <p:sp>
        <p:nvSpPr>
          <p:cNvPr id="15" name="Google Shape;15;p27"/>
          <p:cNvSpPr txBox="1"/>
          <p:nvPr>
            <p:ph idx="1" type="body"/>
          </p:nvPr>
        </p:nvSpPr>
        <p:spPr>
          <a:xfrm>
            <a:off x="467749" y="2784966"/>
            <a:ext cx="8219053" cy="366706"/>
          </a:xfrm>
          <a:prstGeom prst="rect">
            <a:avLst/>
          </a:prstGeom>
          <a:noFill/>
          <a:ln>
            <a:noFill/>
          </a:ln>
        </p:spPr>
        <p:txBody>
          <a:bodyPr anchor="t" anchorCtr="0" bIns="45700" lIns="91425" numCol="1" rIns="91425" spcFirstLastPara="1" tIns="45700" wrap="square">
            <a:normAutofit/>
          </a:bodyPr>
          <a:lstStyle>
            <a:lvl1pPr algn="l" indent="-228600" lvl="0" marL="457200" marR="0" rtl="0">
              <a:lnSpc>
                <a:spcPct val="90000"/>
              </a:lnSpc>
              <a:spcBef>
                <a:spcPts val="750"/>
              </a:spcBef>
              <a:spcAft>
                <a:spcPts val="0"/>
              </a:spcAft>
              <a:buClr>
                <a:schemeClr val="lt1"/>
              </a:buClr>
              <a:buSzPts val="2250"/>
              <a:buFont typeface="Arial"/>
              <a:buNone/>
              <a:defRPr b="0" cap="none" i="0" strike="noStrike" sz="2250" u="none">
                <a:solidFill>
                  <a:schemeClr val="lt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and Text - Dark Blue">
  <p:cSld name="3 Items and Text - Dark Blue">
    <p:spTree>
      <p:nvGrpSpPr>
        <p:cNvPr id="66" name="Shape 66"/>
        <p:cNvGrpSpPr/>
        <p:nvPr/>
      </p:nvGrpSpPr>
      <p:grpSpPr>
        <a:xfrm>
          <a:off x="0" y="0"/>
          <a:ext cx="0" cy="0"/>
          <a:chOff x="0" y="0"/>
          <a:chExt cx="0" cy="0"/>
        </a:xfrm>
      </p:grpSpPr>
      <p:sp>
        <p:nvSpPr>
          <p:cNvPr id="67" name="Google Shape;67;p36"/>
          <p:cNvSpPr/>
          <p:nvPr/>
        </p:nvSpPr>
        <p:spPr>
          <a:xfrm>
            <a:off x="0" y="1322279"/>
            <a:ext cx="9144000" cy="2743200"/>
          </a:xfrm>
          <a:prstGeom prst="rect">
            <a:avLst/>
          </a:prstGeom>
          <a:solidFill>
            <a:schemeClr val="dk2"/>
          </a:solidFill>
          <a:ln>
            <a:noFill/>
          </a:ln>
        </p:spPr>
        <p:txBody>
          <a:bodyPr anchor="ctr" anchorCtr="0" bIns="22850" lIns="45700" numCol="1" rIns="45700" spcFirstLastPara="1" tIns="22850" wrap="square">
            <a:noAutofit/>
          </a:bodyPr>
          <a:lstStyle/>
          <a:p>
            <a:pPr algn="ctr"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F2F2F5"/>
              </a:solidFill>
              <a:latin typeface="Roboto"/>
              <a:ea typeface="Roboto"/>
              <a:cs typeface="Roboto"/>
              <a:sym typeface="Roboto"/>
            </a:endParaRPr>
          </a:p>
        </p:txBody>
      </p:sp>
      <p:sp>
        <p:nvSpPr>
          <p:cNvPr id="68" name="Google Shape;68;p36"/>
          <p:cNvSpPr/>
          <p:nvPr/>
        </p:nvSpPr>
        <p:spPr>
          <a:xfrm>
            <a:off x="640080" y="966682"/>
            <a:ext cx="778200" cy="103200"/>
          </a:xfrm>
          <a:prstGeom prst="rect">
            <a:avLst/>
          </a:prstGeom>
          <a:solidFill>
            <a:schemeClr val="lt2"/>
          </a:solidFill>
          <a:ln>
            <a:noFill/>
          </a:ln>
        </p:spPr>
        <p:txBody>
          <a:bodyPr anchor="ctr" anchorCtr="0" bIns="45700" lIns="91425" numCol="1" rIns="91425" spcFirstLastPara="1" tIns="45700" wrap="square">
            <a:noAutofit/>
          </a:bodyPr>
          <a:lstStyle/>
          <a:p>
            <a:pPr algn="ctr" indent="0" lvl="0" marL="0" marR="0" rtl="0">
              <a:lnSpc>
                <a:spcPct val="100000"/>
              </a:lnSpc>
              <a:spcBef>
                <a:spcPts val="0"/>
              </a:spcBef>
              <a:spcAft>
                <a:spcPts val="0"/>
              </a:spcAft>
              <a:buClr>
                <a:schemeClr val="dk1"/>
              </a:buClr>
              <a:buSzPts val="1350"/>
              <a:buFont typeface="Tahoma"/>
              <a:buNone/>
            </a:pPr>
            <a:r>
              <a:t/>
            </a:r>
            <a:endParaRPr b="0" cap="none" i="0" strike="noStrike" sz="1350" u="none">
              <a:solidFill>
                <a:srgbClr val="FFFFFF"/>
              </a:solidFill>
              <a:latin typeface="Calibri"/>
              <a:ea typeface="Calibri"/>
              <a:cs typeface="Calibri"/>
              <a:sym typeface="Calibri"/>
            </a:endParaRPr>
          </a:p>
        </p:txBody>
      </p:sp>
      <p:sp>
        <p:nvSpPr>
          <p:cNvPr id="69" name="Google Shape;69;p36"/>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lvl1pPr algn="l" lvl="0" marR="0" rtl="0">
              <a:lnSpc>
                <a:spcPct val="90000"/>
              </a:lnSpc>
              <a:spcBef>
                <a:spcPts val="0"/>
              </a:spcBef>
              <a:spcAft>
                <a:spcPts val="0"/>
              </a:spcAft>
              <a:buClr>
                <a:schemeClr val="dk2"/>
              </a:buClr>
              <a:buSzPts val="3000"/>
              <a:buFont typeface="Tahoma"/>
              <a:buNone/>
              <a:defRPr b="1" cap="none" i="0" strike="noStrike" sz="3000" u="none">
                <a:solidFill>
                  <a:schemeClr val="dk2"/>
                </a:solidFill>
                <a:latin typeface="Tahoma"/>
                <a:ea typeface="Tahoma"/>
                <a:cs typeface="Tahoma"/>
                <a:sym typeface="Tahoma"/>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9pPr>
          </a:lstStyle>
          <a:p/>
        </p:txBody>
      </p:sp>
      <p:sp>
        <p:nvSpPr>
          <p:cNvPr id="70" name="Google Shape;70;p36"/>
          <p:cNvSpPr txBox="1"/>
          <p:nvPr>
            <p:ph idx="1" type="body"/>
          </p:nvPr>
        </p:nvSpPr>
        <p:spPr>
          <a:xfrm>
            <a:off x="592988" y="2118249"/>
            <a:ext cx="2101800" cy="316800"/>
          </a:xfrm>
          <a:prstGeom prst="rect">
            <a:avLst/>
          </a:prstGeom>
          <a:noFill/>
          <a:ln>
            <a:noFill/>
          </a:ln>
        </p:spPr>
        <p:txBody>
          <a:bodyPr anchor="t" anchorCtr="0" bIns="45700" lIns="91425" numCol="1" rIns="91425" spcFirstLastPara="1" tIns="45700" wrap="square">
            <a:noAutofit/>
          </a:bodyPr>
          <a:lstStyle>
            <a:lvl1pPr algn="ctr" indent="-228600" lvl="0" marL="457200" marR="0" rtl="0">
              <a:lnSpc>
                <a:spcPct val="90000"/>
              </a:lnSpc>
              <a:spcBef>
                <a:spcPts val="750"/>
              </a:spcBef>
              <a:spcAft>
                <a:spcPts val="0"/>
              </a:spcAft>
              <a:buClr>
                <a:schemeClr val="lt2"/>
              </a:buClr>
              <a:buSzPts val="2000"/>
              <a:buFont typeface="Arial"/>
              <a:buNone/>
              <a:defRPr b="1" cap="none" i="0" strike="noStrike" sz="20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71" name="Google Shape;71;p36"/>
          <p:cNvSpPr txBox="1"/>
          <p:nvPr>
            <p:ph idx="2" type="body"/>
          </p:nvPr>
        </p:nvSpPr>
        <p:spPr>
          <a:xfrm>
            <a:off x="592988" y="2498938"/>
            <a:ext cx="2101800" cy="1149000"/>
          </a:xfrm>
          <a:prstGeom prst="rect">
            <a:avLst/>
          </a:prstGeom>
          <a:noFill/>
          <a:ln>
            <a:noFill/>
          </a:ln>
        </p:spPr>
        <p:txBody>
          <a:bodyPr anchor="t" anchorCtr="0" bIns="45700" lIns="91425" numCol="1" rIns="91425" spcFirstLastPara="1" tIns="45700" wrap="square">
            <a:normAutofit/>
          </a:bodyPr>
          <a:lstStyle>
            <a:lvl1pPr algn="ctr" indent="-228600" lvl="0" marL="457200" marR="0" rtl="0">
              <a:lnSpc>
                <a:spcPct val="90000"/>
              </a:lnSpc>
              <a:spcBef>
                <a:spcPts val="750"/>
              </a:spcBef>
              <a:spcAft>
                <a:spcPts val="0"/>
              </a:spcAft>
              <a:buClr>
                <a:schemeClr val="lt1"/>
              </a:buClr>
              <a:buSzPts val="1200"/>
              <a:buFont typeface="Arial"/>
              <a:buNone/>
              <a:defRPr b="0" cap="none" i="0" strike="noStrike" sz="1200" u="none">
                <a:solidFill>
                  <a:schemeClr val="lt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72" name="Google Shape;72;p36"/>
          <p:cNvSpPr txBox="1"/>
          <p:nvPr>
            <p:ph idx="3" type="body"/>
          </p:nvPr>
        </p:nvSpPr>
        <p:spPr>
          <a:xfrm>
            <a:off x="3525730" y="2118249"/>
            <a:ext cx="2101800" cy="316800"/>
          </a:xfrm>
          <a:prstGeom prst="rect">
            <a:avLst/>
          </a:prstGeom>
          <a:noFill/>
          <a:ln>
            <a:noFill/>
          </a:ln>
        </p:spPr>
        <p:txBody>
          <a:bodyPr anchor="t" anchorCtr="0" bIns="45700" lIns="91425" numCol="1" rIns="91425" spcFirstLastPara="1" tIns="45700" wrap="square">
            <a:noAutofit/>
          </a:bodyPr>
          <a:lstStyle>
            <a:lvl1pPr algn="ctr" indent="-228600" lvl="0" marL="457200" marR="0" rtl="0">
              <a:lnSpc>
                <a:spcPct val="90000"/>
              </a:lnSpc>
              <a:spcBef>
                <a:spcPts val="750"/>
              </a:spcBef>
              <a:spcAft>
                <a:spcPts val="0"/>
              </a:spcAft>
              <a:buClr>
                <a:schemeClr val="lt2"/>
              </a:buClr>
              <a:buSzPts val="2000"/>
              <a:buFont typeface="Arial"/>
              <a:buNone/>
              <a:defRPr b="1" cap="none" i="0" strike="noStrike" sz="20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73" name="Google Shape;73;p36"/>
          <p:cNvSpPr txBox="1"/>
          <p:nvPr>
            <p:ph idx="4" type="body"/>
          </p:nvPr>
        </p:nvSpPr>
        <p:spPr>
          <a:xfrm>
            <a:off x="3525729" y="2498938"/>
            <a:ext cx="2101800" cy="1149000"/>
          </a:xfrm>
          <a:prstGeom prst="rect">
            <a:avLst/>
          </a:prstGeom>
          <a:noFill/>
          <a:ln>
            <a:noFill/>
          </a:ln>
        </p:spPr>
        <p:txBody>
          <a:bodyPr anchor="t" anchorCtr="0" bIns="45700" lIns="91425" numCol="1" rIns="91425" spcFirstLastPara="1" tIns="45700" wrap="square">
            <a:normAutofit/>
          </a:bodyPr>
          <a:lstStyle>
            <a:lvl1pPr algn="ctr" indent="-228600" lvl="0" marL="457200" marR="0" rtl="0">
              <a:lnSpc>
                <a:spcPct val="90000"/>
              </a:lnSpc>
              <a:spcBef>
                <a:spcPts val="750"/>
              </a:spcBef>
              <a:spcAft>
                <a:spcPts val="0"/>
              </a:spcAft>
              <a:buClr>
                <a:schemeClr val="lt1"/>
              </a:buClr>
              <a:buSzPts val="1200"/>
              <a:buFont typeface="Arial"/>
              <a:buNone/>
              <a:defRPr b="0" cap="none" i="0" strike="noStrike" sz="1200" u="none">
                <a:solidFill>
                  <a:schemeClr val="lt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74" name="Google Shape;74;p36"/>
          <p:cNvSpPr txBox="1"/>
          <p:nvPr>
            <p:ph idx="5" type="body"/>
          </p:nvPr>
        </p:nvSpPr>
        <p:spPr>
          <a:xfrm>
            <a:off x="6488014" y="2118249"/>
            <a:ext cx="2101800" cy="316800"/>
          </a:xfrm>
          <a:prstGeom prst="rect">
            <a:avLst/>
          </a:prstGeom>
          <a:noFill/>
          <a:ln>
            <a:noFill/>
          </a:ln>
        </p:spPr>
        <p:txBody>
          <a:bodyPr anchor="t" anchorCtr="0" bIns="45700" lIns="91425" numCol="1" rIns="91425" spcFirstLastPara="1" tIns="45700" wrap="square">
            <a:noAutofit/>
          </a:bodyPr>
          <a:lstStyle>
            <a:lvl1pPr algn="ctr" indent="-228600" lvl="0" marL="457200" marR="0" rtl="0">
              <a:lnSpc>
                <a:spcPct val="90000"/>
              </a:lnSpc>
              <a:spcBef>
                <a:spcPts val="750"/>
              </a:spcBef>
              <a:spcAft>
                <a:spcPts val="0"/>
              </a:spcAft>
              <a:buClr>
                <a:schemeClr val="lt2"/>
              </a:buClr>
              <a:buSzPts val="2000"/>
              <a:buFont typeface="Arial"/>
              <a:buNone/>
              <a:defRPr b="1" cap="none" i="0" strike="noStrike" sz="20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75" name="Google Shape;75;p36"/>
          <p:cNvSpPr txBox="1"/>
          <p:nvPr>
            <p:ph idx="6" type="body"/>
          </p:nvPr>
        </p:nvSpPr>
        <p:spPr>
          <a:xfrm>
            <a:off x="6488014" y="2498938"/>
            <a:ext cx="2101800" cy="1149000"/>
          </a:xfrm>
          <a:prstGeom prst="rect">
            <a:avLst/>
          </a:prstGeom>
          <a:noFill/>
          <a:ln>
            <a:noFill/>
          </a:ln>
        </p:spPr>
        <p:txBody>
          <a:bodyPr anchor="t" anchorCtr="0" bIns="45700" lIns="91425" numCol="1" rIns="91425" spcFirstLastPara="1" tIns="45700" wrap="square">
            <a:normAutofit/>
          </a:bodyPr>
          <a:lstStyle>
            <a:lvl1pPr algn="ctr" indent="-228600" lvl="0" marL="457200" marR="0" rtl="0">
              <a:lnSpc>
                <a:spcPct val="90000"/>
              </a:lnSpc>
              <a:spcBef>
                <a:spcPts val="750"/>
              </a:spcBef>
              <a:spcAft>
                <a:spcPts val="0"/>
              </a:spcAft>
              <a:buClr>
                <a:schemeClr val="lt1"/>
              </a:buClr>
              <a:buSzPts val="1200"/>
              <a:buFont typeface="Arial"/>
              <a:buNone/>
              <a:defRPr b="0" cap="none" i="0" strike="noStrike" sz="1200" u="none">
                <a:solidFill>
                  <a:schemeClr val="lt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76" name="Google Shape;76;p36"/>
          <p:cNvSpPr txBox="1"/>
          <p:nvPr/>
        </p:nvSpPr>
        <p:spPr>
          <a:xfrm>
            <a:off x="7891462" y="4860169"/>
            <a:ext cx="795300" cy="176100"/>
          </a:xfrm>
          <a:prstGeom prst="rect">
            <a:avLst/>
          </a:prstGeom>
          <a:noFill/>
          <a:ln>
            <a:noFill/>
          </a:ln>
        </p:spPr>
        <p:txBody>
          <a:bodyPr anchor="ctr" anchorCtr="1" bIns="45700" lIns="91425" numCol="1" rIns="91425" spcFirstLastPara="1" tIns="45700" wrap="square">
            <a:noAutofit/>
          </a:bodyPr>
          <a:lstStyle/>
          <a:p>
            <a:pPr algn="r" indent="0" lvl="0" marL="0" marR="0" rtl="0">
              <a:lnSpc>
                <a:spcPct val="100000"/>
              </a:lnSpc>
              <a:spcBef>
                <a:spcPts val="0"/>
              </a:spcBef>
              <a:spcAft>
                <a:spcPts val="0"/>
              </a:spcAft>
              <a:buClr>
                <a:srgbClr val="000000"/>
              </a:buClr>
              <a:buSzPts val="1000"/>
              <a:buFont typeface="Arial"/>
              <a:buNone/>
            </a:pPr>
            <a:r>
              <a:rPr b="1" cap="none" i="0" lang="en-US" strike="noStrike" sz="1000" u="none">
                <a:solidFill>
                  <a:srgbClr val="7F7F7F"/>
                </a:solidFill>
                <a:latin typeface="Tahoma"/>
                <a:ea typeface="Tahoma"/>
                <a:cs typeface="Tahoma"/>
                <a:sym typeface="Tahoma"/>
              </a:rPr>
              <a:t>                </a:t>
            </a:r>
            <a:fld id="{00000000-1234-1234-1234-123412341234}" type="slidenum">
              <a:rPr b="1" cap="none" i="0" lang="en-US" strike="noStrike" sz="1000" u="none">
                <a:solidFill>
                  <a:srgbClr val="7F7F7F"/>
                </a:solidFill>
                <a:latin typeface="Tahoma"/>
                <a:ea typeface="Tahoma"/>
                <a:cs typeface="Tahoma"/>
                <a:sym typeface="Tahoma"/>
              </a:rPr>
              <a:t>‹#›</a:t>
            </a:fld>
            <a:endParaRPr b="1" cap="none" i="0" strike="noStrike" sz="1000" u="none">
              <a:solidFill>
                <a:srgbClr val="7F7F7F"/>
              </a:solidFill>
              <a:latin typeface="Tahoma"/>
              <a:ea typeface="Tahoma"/>
              <a:cs typeface="Tahoma"/>
              <a:sym typeface="Tahoma"/>
            </a:endParaRPr>
          </a:p>
        </p:txBody>
      </p:sp>
      <p:pic>
        <p:nvPicPr>
          <p:cNvPr id="77" name="Google Shape;77;p36"/>
          <p:cNvPicPr preferRelativeResize="0"/>
          <p:nvPr/>
        </p:nvPicPr>
        <p:blipFill rotWithShape="1">
          <a:blip r:embed="rId2">
            <a:alphaModFix amt="50000"/>
          </a:blip>
          <a:srcRect b="27016" l="12469" r="12906" t="27462"/>
          <a:stretch/>
        </p:blipFill>
        <p:spPr>
          <a:xfrm>
            <a:off x="522712" y="4805340"/>
            <a:ext cx="1033029" cy="285871"/>
          </a:xfrm>
          <a:prstGeom prst="rect">
            <a:avLst/>
          </a:prstGeom>
          <a:noFill/>
          <a:ln>
            <a:noFill/>
          </a:ln>
        </p:spPr>
      </p:pic>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tems and Text">
  <p:cSld name="6 Items and Text">
    <p:spTree>
      <p:nvGrpSpPr>
        <p:cNvPr id="78" name="Shape 78"/>
        <p:cNvGrpSpPr/>
        <p:nvPr/>
      </p:nvGrpSpPr>
      <p:grpSpPr>
        <a:xfrm>
          <a:off x="0" y="0"/>
          <a:ext cx="0" cy="0"/>
          <a:chOff x="0" y="0"/>
          <a:chExt cx="0" cy="0"/>
        </a:xfrm>
      </p:grpSpPr>
      <p:sp>
        <p:nvSpPr>
          <p:cNvPr id="79" name="Google Shape;79;p37"/>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lvl1pPr algn="l" lvl="0" marR="0" rtl="0">
              <a:lnSpc>
                <a:spcPct val="90000"/>
              </a:lnSpc>
              <a:spcBef>
                <a:spcPts val="0"/>
              </a:spcBef>
              <a:spcAft>
                <a:spcPts val="0"/>
              </a:spcAft>
              <a:buClr>
                <a:schemeClr val="dk2"/>
              </a:buClr>
              <a:buSzPts val="3000"/>
              <a:buFont typeface="Tahoma"/>
              <a:buNone/>
              <a:defRPr b="1" cap="none" i="0" strike="noStrike" sz="3000" u="none">
                <a:solidFill>
                  <a:schemeClr val="dk2"/>
                </a:solidFill>
                <a:latin typeface="Tahoma"/>
                <a:ea typeface="Tahoma"/>
                <a:cs typeface="Tahoma"/>
                <a:sym typeface="Tahoma"/>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9pPr>
          </a:lstStyle>
          <a:p/>
        </p:txBody>
      </p:sp>
      <p:sp>
        <p:nvSpPr>
          <p:cNvPr id="80" name="Google Shape;80;p37"/>
          <p:cNvSpPr/>
          <p:nvPr/>
        </p:nvSpPr>
        <p:spPr>
          <a:xfrm>
            <a:off x="640080" y="966682"/>
            <a:ext cx="778200" cy="103200"/>
          </a:xfrm>
          <a:prstGeom prst="rect">
            <a:avLst/>
          </a:prstGeom>
          <a:solidFill>
            <a:schemeClr val="lt2"/>
          </a:solidFill>
          <a:ln>
            <a:noFill/>
          </a:ln>
        </p:spPr>
        <p:txBody>
          <a:bodyPr anchor="ctr" anchorCtr="0" bIns="45700" lIns="91425" numCol="1" rIns="91425" spcFirstLastPara="1" tIns="45700" wrap="square">
            <a:noAutofit/>
          </a:bodyPr>
          <a:lstStyle/>
          <a:p>
            <a:pPr algn="ctr" indent="0" lvl="0" marL="0" marR="0" rtl="0">
              <a:lnSpc>
                <a:spcPct val="100000"/>
              </a:lnSpc>
              <a:spcBef>
                <a:spcPts val="0"/>
              </a:spcBef>
              <a:spcAft>
                <a:spcPts val="0"/>
              </a:spcAft>
              <a:buClr>
                <a:schemeClr val="dk1"/>
              </a:buClr>
              <a:buSzPts val="1350"/>
              <a:buFont typeface="Tahoma"/>
              <a:buNone/>
            </a:pPr>
            <a:r>
              <a:t/>
            </a:r>
            <a:endParaRPr b="0" cap="none" i="0" strike="noStrike" sz="1350" u="none">
              <a:solidFill>
                <a:srgbClr val="FFFFFF"/>
              </a:solidFill>
              <a:latin typeface="Calibri"/>
              <a:ea typeface="Calibri"/>
              <a:cs typeface="Calibri"/>
              <a:sym typeface="Calibri"/>
            </a:endParaRPr>
          </a:p>
        </p:txBody>
      </p:sp>
      <p:sp>
        <p:nvSpPr>
          <p:cNvPr id="81" name="Google Shape;81;p37"/>
          <p:cNvSpPr txBox="1"/>
          <p:nvPr>
            <p:ph idx="1" type="body"/>
          </p:nvPr>
        </p:nvSpPr>
        <p:spPr>
          <a:xfrm>
            <a:off x="1676897" y="1416362"/>
            <a:ext cx="2895000" cy="316800"/>
          </a:xfrm>
          <a:prstGeom prst="rect">
            <a:avLst/>
          </a:prstGeom>
          <a:noFill/>
          <a:ln>
            <a:noFill/>
          </a:ln>
        </p:spPr>
        <p:txBody>
          <a:bodyPr anchor="t"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lt2"/>
              </a:buClr>
              <a:buSzPts val="1600"/>
              <a:buFont typeface="Arial"/>
              <a:buNone/>
              <a:defRPr b="1" cap="none" i="0" strike="noStrike" sz="16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82" name="Google Shape;82;p37"/>
          <p:cNvSpPr txBox="1"/>
          <p:nvPr>
            <p:ph idx="2" type="body"/>
          </p:nvPr>
        </p:nvSpPr>
        <p:spPr>
          <a:xfrm>
            <a:off x="1676897" y="1735692"/>
            <a:ext cx="2895000" cy="548700"/>
          </a:xfrm>
          <a:prstGeom prst="rect">
            <a:avLst/>
          </a:prstGeom>
          <a:noFill/>
          <a:ln>
            <a:noFill/>
          </a:ln>
        </p:spPr>
        <p:txBody>
          <a:bodyPr anchor="t" anchorCtr="0" bIns="45700" lIns="91425" numCol="1" rIns="91425" spcFirstLastPara="1" tIns="45700" wrap="square">
            <a:normAutofit/>
          </a:bodyPr>
          <a:lstStyle>
            <a:lvl1pPr algn="l" indent="-228600" lvl="0" marL="457200" marR="0" rtl="0">
              <a:lnSpc>
                <a:spcPct val="90000"/>
              </a:lnSpc>
              <a:spcBef>
                <a:spcPts val="750"/>
              </a:spcBef>
              <a:spcAft>
                <a:spcPts val="0"/>
              </a:spcAft>
              <a:buClr>
                <a:schemeClr val="dk1"/>
              </a:buClr>
              <a:buSzPts val="1200"/>
              <a:buFont typeface="Arial"/>
              <a:buNone/>
              <a:defRPr b="0" cap="none" i="0" strike="noStrike" sz="1200" u="none">
                <a:solidFill>
                  <a:schemeClr val="dk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83" name="Google Shape;83;p37"/>
          <p:cNvSpPr txBox="1"/>
          <p:nvPr>
            <p:ph idx="3" type="body"/>
          </p:nvPr>
        </p:nvSpPr>
        <p:spPr>
          <a:xfrm>
            <a:off x="1676897" y="2465012"/>
            <a:ext cx="2895000" cy="316800"/>
          </a:xfrm>
          <a:prstGeom prst="rect">
            <a:avLst/>
          </a:prstGeom>
          <a:noFill/>
          <a:ln>
            <a:noFill/>
          </a:ln>
        </p:spPr>
        <p:txBody>
          <a:bodyPr anchor="t"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lt2"/>
              </a:buClr>
              <a:buSzPts val="1600"/>
              <a:buFont typeface="Arial"/>
              <a:buNone/>
              <a:defRPr b="1" cap="none" i="0" strike="noStrike" sz="16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84" name="Google Shape;84;p37"/>
          <p:cNvSpPr txBox="1"/>
          <p:nvPr>
            <p:ph idx="4" type="body"/>
          </p:nvPr>
        </p:nvSpPr>
        <p:spPr>
          <a:xfrm>
            <a:off x="1676897" y="2786722"/>
            <a:ext cx="2895000" cy="548700"/>
          </a:xfrm>
          <a:prstGeom prst="rect">
            <a:avLst/>
          </a:prstGeom>
          <a:noFill/>
          <a:ln>
            <a:noFill/>
          </a:ln>
        </p:spPr>
        <p:txBody>
          <a:bodyPr anchor="t" anchorCtr="0" bIns="45700" lIns="91425" numCol="1" rIns="91425" spcFirstLastPara="1" tIns="45700" wrap="square">
            <a:normAutofit/>
          </a:bodyPr>
          <a:lstStyle>
            <a:lvl1pPr algn="l" indent="-228600" lvl="0" marL="457200" marR="0" rtl="0">
              <a:lnSpc>
                <a:spcPct val="90000"/>
              </a:lnSpc>
              <a:spcBef>
                <a:spcPts val="750"/>
              </a:spcBef>
              <a:spcAft>
                <a:spcPts val="0"/>
              </a:spcAft>
              <a:buClr>
                <a:schemeClr val="dk1"/>
              </a:buClr>
              <a:buSzPts val="1200"/>
              <a:buFont typeface="Arial"/>
              <a:buNone/>
              <a:defRPr b="0" cap="none" i="0" strike="noStrike" sz="1200" u="none">
                <a:solidFill>
                  <a:schemeClr val="dk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85" name="Google Shape;85;p37"/>
          <p:cNvSpPr txBox="1"/>
          <p:nvPr>
            <p:ph idx="5" type="body"/>
          </p:nvPr>
        </p:nvSpPr>
        <p:spPr>
          <a:xfrm>
            <a:off x="1676897" y="3513663"/>
            <a:ext cx="2895000" cy="316800"/>
          </a:xfrm>
          <a:prstGeom prst="rect">
            <a:avLst/>
          </a:prstGeom>
          <a:noFill/>
          <a:ln>
            <a:noFill/>
          </a:ln>
        </p:spPr>
        <p:txBody>
          <a:bodyPr anchor="t"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lt2"/>
              </a:buClr>
              <a:buSzPts val="1600"/>
              <a:buFont typeface="Arial"/>
              <a:buNone/>
              <a:defRPr b="1" cap="none" i="0" strike="noStrike" sz="16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86" name="Google Shape;86;p37"/>
          <p:cNvSpPr txBox="1"/>
          <p:nvPr>
            <p:ph idx="6" type="body"/>
          </p:nvPr>
        </p:nvSpPr>
        <p:spPr>
          <a:xfrm>
            <a:off x="1676897" y="3832994"/>
            <a:ext cx="2895000" cy="548700"/>
          </a:xfrm>
          <a:prstGeom prst="rect">
            <a:avLst/>
          </a:prstGeom>
          <a:noFill/>
          <a:ln>
            <a:noFill/>
          </a:ln>
        </p:spPr>
        <p:txBody>
          <a:bodyPr anchor="t" anchorCtr="0" bIns="45700" lIns="91425" numCol="1" rIns="91425" spcFirstLastPara="1" tIns="45700" wrap="square">
            <a:normAutofit/>
          </a:bodyPr>
          <a:lstStyle>
            <a:lvl1pPr algn="l" indent="-228600" lvl="0" marL="457200" marR="0" rtl="0">
              <a:lnSpc>
                <a:spcPct val="90000"/>
              </a:lnSpc>
              <a:spcBef>
                <a:spcPts val="750"/>
              </a:spcBef>
              <a:spcAft>
                <a:spcPts val="0"/>
              </a:spcAft>
              <a:buClr>
                <a:schemeClr val="dk1"/>
              </a:buClr>
              <a:buSzPts val="1200"/>
              <a:buFont typeface="Arial"/>
              <a:buNone/>
              <a:defRPr b="0" cap="none" i="0" strike="noStrike" sz="1200" u="none">
                <a:solidFill>
                  <a:schemeClr val="dk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87" name="Google Shape;87;p37"/>
          <p:cNvSpPr txBox="1"/>
          <p:nvPr>
            <p:ph idx="7" type="body"/>
          </p:nvPr>
        </p:nvSpPr>
        <p:spPr>
          <a:xfrm>
            <a:off x="5724231" y="1416362"/>
            <a:ext cx="2895000" cy="316800"/>
          </a:xfrm>
          <a:prstGeom prst="rect">
            <a:avLst/>
          </a:prstGeom>
          <a:noFill/>
          <a:ln>
            <a:noFill/>
          </a:ln>
        </p:spPr>
        <p:txBody>
          <a:bodyPr anchor="t"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lt2"/>
              </a:buClr>
              <a:buSzPts val="1600"/>
              <a:buFont typeface="Arial"/>
              <a:buNone/>
              <a:defRPr b="1" cap="none" i="0" strike="noStrike" sz="16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88" name="Google Shape;88;p37"/>
          <p:cNvSpPr txBox="1"/>
          <p:nvPr>
            <p:ph idx="8" type="body"/>
          </p:nvPr>
        </p:nvSpPr>
        <p:spPr>
          <a:xfrm>
            <a:off x="5724230" y="1735740"/>
            <a:ext cx="2895000" cy="548400"/>
          </a:xfrm>
          <a:prstGeom prst="rect">
            <a:avLst/>
          </a:prstGeom>
          <a:noFill/>
          <a:ln>
            <a:noFill/>
          </a:ln>
        </p:spPr>
        <p:txBody>
          <a:bodyPr anchor="t" anchorCtr="0" bIns="45700" lIns="91425" numCol="1" rIns="91425" spcFirstLastPara="1" tIns="45700" wrap="square">
            <a:normAutofit/>
          </a:bodyPr>
          <a:lstStyle>
            <a:lvl1pPr algn="l" indent="-228600" lvl="0" marL="457200" marR="0" rtl="0">
              <a:lnSpc>
                <a:spcPct val="90000"/>
              </a:lnSpc>
              <a:spcBef>
                <a:spcPts val="750"/>
              </a:spcBef>
              <a:spcAft>
                <a:spcPts val="0"/>
              </a:spcAft>
              <a:buClr>
                <a:schemeClr val="dk1"/>
              </a:buClr>
              <a:buSzPts val="1200"/>
              <a:buFont typeface="Arial"/>
              <a:buNone/>
              <a:defRPr b="0" cap="none" i="0" strike="noStrike" sz="1200" u="none">
                <a:solidFill>
                  <a:schemeClr val="dk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89" name="Google Shape;89;p37"/>
          <p:cNvSpPr txBox="1"/>
          <p:nvPr>
            <p:ph idx="9" type="body"/>
          </p:nvPr>
        </p:nvSpPr>
        <p:spPr>
          <a:xfrm>
            <a:off x="5724230" y="2465012"/>
            <a:ext cx="2895000" cy="316800"/>
          </a:xfrm>
          <a:prstGeom prst="rect">
            <a:avLst/>
          </a:prstGeom>
          <a:noFill/>
          <a:ln>
            <a:noFill/>
          </a:ln>
        </p:spPr>
        <p:txBody>
          <a:bodyPr anchor="t"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lt2"/>
              </a:buClr>
              <a:buSzPts val="1600"/>
              <a:buFont typeface="Arial"/>
              <a:buNone/>
              <a:defRPr b="1" cap="none" i="0" strike="noStrike" sz="16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90" name="Google Shape;90;p37"/>
          <p:cNvSpPr txBox="1"/>
          <p:nvPr>
            <p:ph idx="13" type="body"/>
          </p:nvPr>
        </p:nvSpPr>
        <p:spPr>
          <a:xfrm>
            <a:off x="5724230" y="2786722"/>
            <a:ext cx="2895000" cy="548700"/>
          </a:xfrm>
          <a:prstGeom prst="rect">
            <a:avLst/>
          </a:prstGeom>
          <a:noFill/>
          <a:ln>
            <a:noFill/>
          </a:ln>
        </p:spPr>
        <p:txBody>
          <a:bodyPr anchor="t" anchorCtr="0" bIns="45700" lIns="91425" numCol="1" rIns="91425" spcFirstLastPara="1" tIns="45700" wrap="square">
            <a:normAutofit/>
          </a:bodyPr>
          <a:lstStyle>
            <a:lvl1pPr algn="l" indent="-228600" lvl="0" marL="457200" marR="0" rtl="0">
              <a:lnSpc>
                <a:spcPct val="90000"/>
              </a:lnSpc>
              <a:spcBef>
                <a:spcPts val="750"/>
              </a:spcBef>
              <a:spcAft>
                <a:spcPts val="0"/>
              </a:spcAft>
              <a:buClr>
                <a:schemeClr val="dk1"/>
              </a:buClr>
              <a:buSzPts val="1200"/>
              <a:buFont typeface="Arial"/>
              <a:buNone/>
              <a:defRPr b="0" cap="none" i="0" strike="noStrike" sz="1200" u="none">
                <a:solidFill>
                  <a:schemeClr val="dk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91" name="Google Shape;91;p37"/>
          <p:cNvSpPr txBox="1"/>
          <p:nvPr>
            <p:ph idx="14" type="body"/>
          </p:nvPr>
        </p:nvSpPr>
        <p:spPr>
          <a:xfrm>
            <a:off x="5724229" y="3513663"/>
            <a:ext cx="2895000" cy="316800"/>
          </a:xfrm>
          <a:prstGeom prst="rect">
            <a:avLst/>
          </a:prstGeom>
          <a:noFill/>
          <a:ln>
            <a:noFill/>
          </a:ln>
        </p:spPr>
        <p:txBody>
          <a:bodyPr anchor="t"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lt2"/>
              </a:buClr>
              <a:buSzPts val="1600"/>
              <a:buFont typeface="Arial"/>
              <a:buNone/>
              <a:defRPr b="1" cap="none" i="0" strike="noStrike" sz="16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92" name="Google Shape;92;p37"/>
          <p:cNvSpPr txBox="1"/>
          <p:nvPr>
            <p:ph idx="15" type="body"/>
          </p:nvPr>
        </p:nvSpPr>
        <p:spPr>
          <a:xfrm>
            <a:off x="5724228" y="3833128"/>
            <a:ext cx="2895000" cy="548700"/>
          </a:xfrm>
          <a:prstGeom prst="rect">
            <a:avLst/>
          </a:prstGeom>
          <a:noFill/>
          <a:ln>
            <a:noFill/>
          </a:ln>
        </p:spPr>
        <p:txBody>
          <a:bodyPr anchor="t" anchorCtr="0" bIns="45700" lIns="91425" numCol="1" rIns="91425" spcFirstLastPara="1" tIns="45700" wrap="square">
            <a:normAutofit/>
          </a:bodyPr>
          <a:lstStyle>
            <a:lvl1pPr algn="l" indent="-228600" lvl="0" marL="457200" marR="0" rtl="0">
              <a:lnSpc>
                <a:spcPct val="90000"/>
              </a:lnSpc>
              <a:spcBef>
                <a:spcPts val="750"/>
              </a:spcBef>
              <a:spcAft>
                <a:spcPts val="0"/>
              </a:spcAft>
              <a:buClr>
                <a:schemeClr val="dk1"/>
              </a:buClr>
              <a:buSzPts val="1200"/>
              <a:buFont typeface="Arial"/>
              <a:buNone/>
              <a:defRPr b="0" cap="none" i="0" strike="noStrike" sz="1200" u="none">
                <a:solidFill>
                  <a:schemeClr val="dk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93" name="Google Shape;93;p37"/>
          <p:cNvSpPr txBox="1"/>
          <p:nvPr/>
        </p:nvSpPr>
        <p:spPr>
          <a:xfrm>
            <a:off x="7891462" y="4860169"/>
            <a:ext cx="795300" cy="176100"/>
          </a:xfrm>
          <a:prstGeom prst="rect">
            <a:avLst/>
          </a:prstGeom>
          <a:noFill/>
          <a:ln>
            <a:noFill/>
          </a:ln>
        </p:spPr>
        <p:txBody>
          <a:bodyPr anchor="ctr" anchorCtr="1" bIns="45700" lIns="91425" numCol="1" rIns="91425" spcFirstLastPara="1" tIns="45700" wrap="square">
            <a:noAutofit/>
          </a:bodyPr>
          <a:lstStyle/>
          <a:p>
            <a:pPr algn="r" indent="0" lvl="0" marL="0" marR="0" rtl="0">
              <a:lnSpc>
                <a:spcPct val="100000"/>
              </a:lnSpc>
              <a:spcBef>
                <a:spcPts val="0"/>
              </a:spcBef>
              <a:spcAft>
                <a:spcPts val="0"/>
              </a:spcAft>
              <a:buClr>
                <a:srgbClr val="000000"/>
              </a:buClr>
              <a:buSzPts val="1000"/>
              <a:buFont typeface="Arial"/>
              <a:buNone/>
            </a:pPr>
            <a:r>
              <a:rPr b="1" cap="none" i="0" lang="en-US" strike="noStrike" sz="1000" u="none">
                <a:solidFill>
                  <a:srgbClr val="7F7F7F"/>
                </a:solidFill>
                <a:latin typeface="Tahoma"/>
                <a:ea typeface="Tahoma"/>
                <a:cs typeface="Tahoma"/>
                <a:sym typeface="Tahoma"/>
              </a:rPr>
              <a:t>                </a:t>
            </a:r>
            <a:fld id="{00000000-1234-1234-1234-123412341234}" type="slidenum">
              <a:rPr b="1" cap="none" i="0" lang="en-US" strike="noStrike" sz="1000" u="none">
                <a:solidFill>
                  <a:srgbClr val="7F7F7F"/>
                </a:solidFill>
                <a:latin typeface="Tahoma"/>
                <a:ea typeface="Tahoma"/>
                <a:cs typeface="Tahoma"/>
                <a:sym typeface="Tahoma"/>
              </a:rPr>
              <a:t>‹#›</a:t>
            </a:fld>
            <a:endParaRPr b="1" cap="none" i="0" strike="noStrike" sz="1000" u="none">
              <a:solidFill>
                <a:srgbClr val="7F7F7F"/>
              </a:solidFill>
              <a:latin typeface="Tahoma"/>
              <a:ea typeface="Tahoma"/>
              <a:cs typeface="Tahoma"/>
              <a:sym typeface="Tahoma"/>
            </a:endParaRPr>
          </a:p>
        </p:txBody>
      </p:sp>
      <p:pic>
        <p:nvPicPr>
          <p:cNvPr id="94" name="Google Shape;94;p37"/>
          <p:cNvPicPr preferRelativeResize="0"/>
          <p:nvPr/>
        </p:nvPicPr>
        <p:blipFill rotWithShape="1">
          <a:blip r:embed="rId2">
            <a:alphaModFix amt="50000"/>
          </a:blip>
          <a:srcRect b="27016" l="12469" r="12906" t="27462"/>
          <a:stretch/>
        </p:blipFill>
        <p:spPr>
          <a:xfrm>
            <a:off x="522712" y="4805340"/>
            <a:ext cx="1033029" cy="285871"/>
          </a:xfrm>
          <a:prstGeom prst="rect">
            <a:avLst/>
          </a:prstGeom>
          <a:noFill/>
          <a:ln>
            <a:noFill/>
          </a:ln>
        </p:spPr>
      </p:pic>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and Text - Simple">
  <p:cSld name="3 Items and Text - Simple">
    <p:spTree>
      <p:nvGrpSpPr>
        <p:cNvPr id="95" name="Shape 95"/>
        <p:cNvGrpSpPr/>
        <p:nvPr/>
      </p:nvGrpSpPr>
      <p:grpSpPr>
        <a:xfrm>
          <a:off x="0" y="0"/>
          <a:ext cx="0" cy="0"/>
          <a:chOff x="0" y="0"/>
          <a:chExt cx="0" cy="0"/>
        </a:xfrm>
      </p:grpSpPr>
      <p:sp>
        <p:nvSpPr>
          <p:cNvPr id="96" name="Google Shape;96;p38"/>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lvl1pPr algn="l" lvl="0" marR="0" rtl="0">
              <a:lnSpc>
                <a:spcPct val="90000"/>
              </a:lnSpc>
              <a:spcBef>
                <a:spcPts val="0"/>
              </a:spcBef>
              <a:spcAft>
                <a:spcPts val="0"/>
              </a:spcAft>
              <a:buClr>
                <a:schemeClr val="dk2"/>
              </a:buClr>
              <a:buSzPts val="3000"/>
              <a:buFont typeface="Tahoma"/>
              <a:buNone/>
              <a:defRPr b="1" cap="none" i="0" strike="noStrike" sz="3000" u="none">
                <a:solidFill>
                  <a:schemeClr val="dk2"/>
                </a:solidFill>
                <a:latin typeface="Tahoma"/>
                <a:ea typeface="Tahoma"/>
                <a:cs typeface="Tahoma"/>
                <a:sym typeface="Tahoma"/>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9pPr>
          </a:lstStyle>
          <a:p/>
        </p:txBody>
      </p:sp>
      <p:sp>
        <p:nvSpPr>
          <p:cNvPr id="97" name="Google Shape;97;p38"/>
          <p:cNvSpPr/>
          <p:nvPr/>
        </p:nvSpPr>
        <p:spPr>
          <a:xfrm>
            <a:off x="640080" y="966682"/>
            <a:ext cx="778200" cy="103200"/>
          </a:xfrm>
          <a:prstGeom prst="rect">
            <a:avLst/>
          </a:prstGeom>
          <a:solidFill>
            <a:schemeClr val="lt2"/>
          </a:solidFill>
          <a:ln>
            <a:noFill/>
          </a:ln>
        </p:spPr>
        <p:txBody>
          <a:bodyPr anchor="ctr" anchorCtr="0" bIns="45700" lIns="91425" numCol="1" rIns="91425" spcFirstLastPara="1" tIns="45700" wrap="square">
            <a:noAutofit/>
          </a:bodyPr>
          <a:lstStyle/>
          <a:p>
            <a:pPr algn="ctr" indent="0" lvl="0" marL="0" marR="0" rtl="0">
              <a:lnSpc>
                <a:spcPct val="100000"/>
              </a:lnSpc>
              <a:spcBef>
                <a:spcPts val="0"/>
              </a:spcBef>
              <a:spcAft>
                <a:spcPts val="0"/>
              </a:spcAft>
              <a:buClr>
                <a:schemeClr val="dk1"/>
              </a:buClr>
              <a:buSzPts val="1350"/>
              <a:buFont typeface="Tahoma"/>
              <a:buNone/>
            </a:pPr>
            <a:r>
              <a:t/>
            </a:r>
            <a:endParaRPr b="0" cap="none" i="0" strike="noStrike" sz="1350" u="none">
              <a:solidFill>
                <a:srgbClr val="FFFFFF"/>
              </a:solidFill>
              <a:latin typeface="Calibri"/>
              <a:ea typeface="Calibri"/>
              <a:cs typeface="Calibri"/>
              <a:sym typeface="Calibri"/>
            </a:endParaRPr>
          </a:p>
        </p:txBody>
      </p:sp>
      <p:sp>
        <p:nvSpPr>
          <p:cNvPr id="98" name="Google Shape;98;p38"/>
          <p:cNvSpPr txBox="1"/>
          <p:nvPr>
            <p:ph idx="1" type="body"/>
          </p:nvPr>
        </p:nvSpPr>
        <p:spPr>
          <a:xfrm>
            <a:off x="1676897" y="1416362"/>
            <a:ext cx="6942300" cy="316800"/>
          </a:xfrm>
          <a:prstGeom prst="rect">
            <a:avLst/>
          </a:prstGeom>
          <a:noFill/>
          <a:ln>
            <a:noFill/>
          </a:ln>
        </p:spPr>
        <p:txBody>
          <a:bodyPr anchor="t"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lt2"/>
              </a:buClr>
              <a:buSzPts val="1600"/>
              <a:buFont typeface="Arial"/>
              <a:buNone/>
              <a:defRPr b="1" cap="none" i="0" strike="noStrike" sz="16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99" name="Google Shape;99;p38"/>
          <p:cNvSpPr txBox="1"/>
          <p:nvPr>
            <p:ph idx="2" type="body"/>
          </p:nvPr>
        </p:nvSpPr>
        <p:spPr>
          <a:xfrm>
            <a:off x="1676897" y="1742835"/>
            <a:ext cx="6942300" cy="548700"/>
          </a:xfrm>
          <a:prstGeom prst="rect">
            <a:avLst/>
          </a:prstGeom>
          <a:noFill/>
          <a:ln>
            <a:noFill/>
          </a:ln>
        </p:spPr>
        <p:txBody>
          <a:bodyPr anchor="t" anchorCtr="0" bIns="45700" lIns="91425" numCol="1" rIns="91425" spcFirstLastPara="1" tIns="45700" wrap="square">
            <a:normAutofit/>
          </a:bodyPr>
          <a:lstStyle>
            <a:lvl1pPr algn="l" indent="-228600" lvl="0" marL="457200" marR="0" rtl="0">
              <a:lnSpc>
                <a:spcPct val="90000"/>
              </a:lnSpc>
              <a:spcBef>
                <a:spcPts val="750"/>
              </a:spcBef>
              <a:spcAft>
                <a:spcPts val="0"/>
              </a:spcAft>
              <a:buClr>
                <a:schemeClr val="dk1"/>
              </a:buClr>
              <a:buSzPts val="1200"/>
              <a:buFont typeface="Arial"/>
              <a:buNone/>
              <a:defRPr b="0" cap="none" i="0" strike="noStrike" sz="1200" u="none">
                <a:solidFill>
                  <a:schemeClr val="dk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100" name="Google Shape;100;p38"/>
          <p:cNvSpPr txBox="1"/>
          <p:nvPr>
            <p:ph idx="3" type="body"/>
          </p:nvPr>
        </p:nvSpPr>
        <p:spPr>
          <a:xfrm>
            <a:off x="1676897" y="2465012"/>
            <a:ext cx="6942300" cy="316800"/>
          </a:xfrm>
          <a:prstGeom prst="rect">
            <a:avLst/>
          </a:prstGeom>
          <a:noFill/>
          <a:ln>
            <a:noFill/>
          </a:ln>
        </p:spPr>
        <p:txBody>
          <a:bodyPr anchor="t"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lt2"/>
              </a:buClr>
              <a:buSzPts val="1600"/>
              <a:buFont typeface="Arial"/>
              <a:buNone/>
              <a:defRPr b="1" cap="none" i="0" strike="noStrike" sz="16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101" name="Google Shape;101;p38"/>
          <p:cNvSpPr txBox="1"/>
          <p:nvPr>
            <p:ph idx="4" type="body"/>
          </p:nvPr>
        </p:nvSpPr>
        <p:spPr>
          <a:xfrm>
            <a:off x="1676897" y="2788039"/>
            <a:ext cx="6942300" cy="548700"/>
          </a:xfrm>
          <a:prstGeom prst="rect">
            <a:avLst/>
          </a:prstGeom>
          <a:noFill/>
          <a:ln>
            <a:noFill/>
          </a:ln>
        </p:spPr>
        <p:txBody>
          <a:bodyPr anchor="t" anchorCtr="0" bIns="45700" lIns="91425" numCol="1" rIns="91425" spcFirstLastPara="1" tIns="45700" wrap="square">
            <a:normAutofit/>
          </a:bodyPr>
          <a:lstStyle>
            <a:lvl1pPr algn="l" indent="-228600" lvl="0" marL="457200" marR="0" rtl="0">
              <a:lnSpc>
                <a:spcPct val="90000"/>
              </a:lnSpc>
              <a:spcBef>
                <a:spcPts val="750"/>
              </a:spcBef>
              <a:spcAft>
                <a:spcPts val="0"/>
              </a:spcAft>
              <a:buClr>
                <a:schemeClr val="dk1"/>
              </a:buClr>
              <a:buSzPts val="1200"/>
              <a:buFont typeface="Arial"/>
              <a:buNone/>
              <a:defRPr b="0" cap="none" i="0" strike="noStrike" sz="1200" u="none">
                <a:solidFill>
                  <a:schemeClr val="dk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102" name="Google Shape;102;p38"/>
          <p:cNvSpPr txBox="1"/>
          <p:nvPr>
            <p:ph idx="5" type="body"/>
          </p:nvPr>
        </p:nvSpPr>
        <p:spPr>
          <a:xfrm>
            <a:off x="1676897" y="3513663"/>
            <a:ext cx="6942300" cy="316800"/>
          </a:xfrm>
          <a:prstGeom prst="rect">
            <a:avLst/>
          </a:prstGeom>
          <a:noFill/>
          <a:ln>
            <a:noFill/>
          </a:ln>
        </p:spPr>
        <p:txBody>
          <a:bodyPr anchor="t"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lt2"/>
              </a:buClr>
              <a:buSzPts val="1600"/>
              <a:buFont typeface="Arial"/>
              <a:buNone/>
              <a:defRPr b="1" cap="none" i="0" strike="noStrike" sz="1600" u="none">
                <a:solidFill>
                  <a:schemeClr val="lt2"/>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103" name="Google Shape;103;p38"/>
          <p:cNvSpPr txBox="1"/>
          <p:nvPr>
            <p:ph idx="6" type="body"/>
          </p:nvPr>
        </p:nvSpPr>
        <p:spPr>
          <a:xfrm>
            <a:off x="1676897" y="3836691"/>
            <a:ext cx="6942300" cy="548700"/>
          </a:xfrm>
          <a:prstGeom prst="rect">
            <a:avLst/>
          </a:prstGeom>
          <a:noFill/>
          <a:ln>
            <a:noFill/>
          </a:ln>
        </p:spPr>
        <p:txBody>
          <a:bodyPr anchor="t" anchorCtr="0" bIns="45700" lIns="91425" numCol="1" rIns="91425" spcFirstLastPara="1" tIns="45700" wrap="square">
            <a:normAutofit/>
          </a:bodyPr>
          <a:lstStyle>
            <a:lvl1pPr algn="l" indent="-228600" lvl="0" marL="457200" marR="0" rtl="0">
              <a:lnSpc>
                <a:spcPct val="90000"/>
              </a:lnSpc>
              <a:spcBef>
                <a:spcPts val="750"/>
              </a:spcBef>
              <a:spcAft>
                <a:spcPts val="0"/>
              </a:spcAft>
              <a:buClr>
                <a:schemeClr val="dk1"/>
              </a:buClr>
              <a:buSzPts val="1200"/>
              <a:buFont typeface="Arial"/>
              <a:buNone/>
              <a:defRPr b="0" cap="none" i="0" strike="noStrike" sz="1200" u="none">
                <a:solidFill>
                  <a:schemeClr val="dk1"/>
                </a:solidFill>
                <a:latin typeface="Tahoma"/>
                <a:ea typeface="Tahoma"/>
                <a:cs typeface="Tahoma"/>
                <a:sym typeface="Tahoma"/>
              </a:defRPr>
            </a:lvl1pPr>
            <a:lvl2pPr algn="l" indent="-342900" lvl="1" marL="914400" marR="0" rtl="0">
              <a:lnSpc>
                <a:spcPct val="90000"/>
              </a:lnSpc>
              <a:spcBef>
                <a:spcPts val="375"/>
              </a:spcBef>
              <a:spcAft>
                <a:spcPts val="0"/>
              </a:spcAft>
              <a:buClr>
                <a:schemeClr val="dk1"/>
              </a:buClr>
              <a:buSzPts val="1800"/>
              <a:buFont typeface="Arial"/>
              <a:buChar char="•"/>
              <a:defRPr b="0" cap="none" i="0" strike="noStrike" sz="1800" u="none">
                <a:solidFill>
                  <a:schemeClr val="dk1"/>
                </a:solidFill>
                <a:latin typeface="Tahoma"/>
                <a:ea typeface="Tahoma"/>
                <a:cs typeface="Tahoma"/>
                <a:sym typeface="Tahoma"/>
              </a:defRPr>
            </a:lvl2pPr>
            <a:lvl3pPr algn="l" indent="-323850" lvl="2" marL="1371600" marR="0" rtl="0">
              <a:lnSpc>
                <a:spcPct val="90000"/>
              </a:lnSpc>
              <a:spcBef>
                <a:spcPts val="375"/>
              </a:spcBef>
              <a:spcAft>
                <a:spcPts val="0"/>
              </a:spcAft>
              <a:buClr>
                <a:schemeClr val="dk1"/>
              </a:buClr>
              <a:buSzPts val="1500"/>
              <a:buFont typeface="Arial"/>
              <a:buChar char="•"/>
              <a:defRPr b="0" cap="none" i="0" strike="noStrike" sz="15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104" name="Google Shape;104;p38"/>
          <p:cNvSpPr txBox="1"/>
          <p:nvPr/>
        </p:nvSpPr>
        <p:spPr>
          <a:xfrm>
            <a:off x="7891462" y="4860169"/>
            <a:ext cx="795300" cy="176100"/>
          </a:xfrm>
          <a:prstGeom prst="rect">
            <a:avLst/>
          </a:prstGeom>
          <a:noFill/>
          <a:ln>
            <a:noFill/>
          </a:ln>
        </p:spPr>
        <p:txBody>
          <a:bodyPr anchor="ctr" anchorCtr="1" bIns="45700" lIns="91425" numCol="1" rIns="91425" spcFirstLastPara="1" tIns="45700" wrap="square">
            <a:noAutofit/>
          </a:bodyPr>
          <a:lstStyle/>
          <a:p>
            <a:pPr algn="r" indent="0" lvl="0" marL="0" marR="0" rtl="0">
              <a:lnSpc>
                <a:spcPct val="100000"/>
              </a:lnSpc>
              <a:spcBef>
                <a:spcPts val="0"/>
              </a:spcBef>
              <a:spcAft>
                <a:spcPts val="0"/>
              </a:spcAft>
              <a:buClr>
                <a:srgbClr val="000000"/>
              </a:buClr>
              <a:buSzPts val="1000"/>
              <a:buFont typeface="Arial"/>
              <a:buNone/>
            </a:pPr>
            <a:r>
              <a:rPr b="1" cap="none" i="0" lang="en-US" strike="noStrike" sz="1000" u="none">
                <a:solidFill>
                  <a:srgbClr val="7F7F7F"/>
                </a:solidFill>
                <a:latin typeface="Tahoma"/>
                <a:ea typeface="Tahoma"/>
                <a:cs typeface="Tahoma"/>
                <a:sym typeface="Tahoma"/>
              </a:rPr>
              <a:t>                </a:t>
            </a:r>
            <a:fld id="{00000000-1234-1234-1234-123412341234}" type="slidenum">
              <a:rPr b="1" cap="none" i="0" lang="en-US" strike="noStrike" sz="1000" u="none">
                <a:solidFill>
                  <a:srgbClr val="7F7F7F"/>
                </a:solidFill>
                <a:latin typeface="Tahoma"/>
                <a:ea typeface="Tahoma"/>
                <a:cs typeface="Tahoma"/>
                <a:sym typeface="Tahoma"/>
              </a:rPr>
              <a:t>‹#›</a:t>
            </a:fld>
            <a:endParaRPr b="1" cap="none" i="0" strike="noStrike" sz="1000" u="none">
              <a:solidFill>
                <a:srgbClr val="7F7F7F"/>
              </a:solidFill>
              <a:latin typeface="Tahoma"/>
              <a:ea typeface="Tahoma"/>
              <a:cs typeface="Tahoma"/>
              <a:sym typeface="Tahoma"/>
            </a:endParaRPr>
          </a:p>
        </p:txBody>
      </p:sp>
      <p:pic>
        <p:nvPicPr>
          <p:cNvPr id="105" name="Google Shape;105;p38"/>
          <p:cNvPicPr preferRelativeResize="0"/>
          <p:nvPr/>
        </p:nvPicPr>
        <p:blipFill rotWithShape="1">
          <a:blip r:embed="rId2">
            <a:alphaModFix amt="50000"/>
          </a:blip>
          <a:srcRect b="27016" l="12469" r="12906" t="27462"/>
          <a:stretch/>
        </p:blipFill>
        <p:spPr>
          <a:xfrm>
            <a:off x="522712" y="4805340"/>
            <a:ext cx="1033029" cy="285871"/>
          </a:xfrm>
          <a:prstGeom prst="rect">
            <a:avLst/>
          </a:prstGeom>
          <a:noFill/>
          <a:ln>
            <a:noFill/>
          </a:ln>
        </p:spPr>
      </p:pic>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r Image">
  <p:cSld name="Table or Image">
    <p:spTree>
      <p:nvGrpSpPr>
        <p:cNvPr id="16" name="Shape 16"/>
        <p:cNvGrpSpPr/>
        <p:nvPr/>
      </p:nvGrpSpPr>
      <p:grpSpPr>
        <a:xfrm>
          <a:off x="0" y="0"/>
          <a:ext cx="0" cy="0"/>
          <a:chOff x="0" y="0"/>
          <a:chExt cx="0" cy="0"/>
        </a:xfrm>
      </p:grpSpPr>
      <p:sp>
        <p:nvSpPr>
          <p:cNvPr id="17" name="Google Shape;17;p28"/>
          <p:cNvSpPr txBox="1"/>
          <p:nvPr>
            <p:ph idx="1" type="body"/>
          </p:nvPr>
        </p:nvSpPr>
        <p:spPr>
          <a:xfrm>
            <a:off x="533123" y="1154923"/>
            <a:ext cx="8085416" cy="3423466"/>
          </a:xfrm>
          <a:prstGeom prst="rect">
            <a:avLst/>
          </a:prstGeom>
          <a:noFill/>
          <a:ln>
            <a:noFill/>
          </a:ln>
        </p:spPr>
        <p:txBody>
          <a:bodyPr anchor="t"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dk2"/>
              </a:buClr>
              <a:buSzPts val="1800"/>
              <a:buFont typeface="Noto Sans"/>
              <a:buNone/>
              <a:defRPr b="0" cap="none" i="0" strike="noStrike" sz="1800" u="none">
                <a:solidFill>
                  <a:schemeClr val="dk1"/>
                </a:solidFill>
                <a:latin typeface="Tahoma"/>
                <a:ea typeface="Tahoma"/>
                <a:cs typeface="Tahoma"/>
                <a:sym typeface="Tahoma"/>
              </a:defRPr>
            </a:lvl1pPr>
            <a:lvl2pPr algn="l" indent="-342900" lvl="1" marL="914400" marR="0" rtl="0">
              <a:lnSpc>
                <a:spcPct val="90000"/>
              </a:lnSpc>
              <a:spcBef>
                <a:spcPts val="375"/>
              </a:spcBef>
              <a:spcAft>
                <a:spcPts val="0"/>
              </a:spcAft>
              <a:buClr>
                <a:schemeClr val="dk2"/>
              </a:buClr>
              <a:buSzPts val="1800"/>
              <a:buFont typeface="Courier New"/>
              <a:buChar char="o"/>
              <a:defRPr b="0" cap="none" i="0" strike="noStrike" sz="1800" u="none">
                <a:solidFill>
                  <a:schemeClr val="dk1"/>
                </a:solidFill>
                <a:latin typeface="Tahoma"/>
                <a:ea typeface="Tahoma"/>
                <a:cs typeface="Tahoma"/>
                <a:sym typeface="Tahoma"/>
              </a:defRPr>
            </a:lvl2pPr>
            <a:lvl3pPr algn="l" indent="-342900" lvl="2" marL="1371600" marR="0" rtl="0">
              <a:lnSpc>
                <a:spcPct val="90000"/>
              </a:lnSpc>
              <a:spcBef>
                <a:spcPts val="375"/>
              </a:spcBef>
              <a:spcAft>
                <a:spcPts val="0"/>
              </a:spcAft>
              <a:buClr>
                <a:schemeClr val="dk2"/>
              </a:buClr>
              <a:buSzPts val="1800"/>
              <a:buFont typeface="Arial"/>
              <a:buChar char="•"/>
              <a:defRPr b="0" cap="none" i="0" strike="noStrike" sz="1800" u="none">
                <a:solidFill>
                  <a:schemeClr val="dk1"/>
                </a:solidFill>
                <a:latin typeface="Tahoma"/>
                <a:ea typeface="Tahoma"/>
                <a:cs typeface="Tahoma"/>
                <a:sym typeface="Tahoma"/>
              </a:defRPr>
            </a:lvl3pPr>
            <a:lvl4pPr algn="l" indent="-228600" lvl="3" marL="1828800" marR="0" rtl="0">
              <a:lnSpc>
                <a:spcPct val="90000"/>
              </a:lnSpc>
              <a:spcBef>
                <a:spcPts val="375"/>
              </a:spcBef>
              <a:spcAft>
                <a:spcPts val="0"/>
              </a:spcAft>
              <a:buClr>
                <a:schemeClr val="dk1"/>
              </a:buClr>
              <a:buSzPts val="1350"/>
              <a:buFont typeface="Arial"/>
              <a:buNone/>
              <a:defRPr b="0" cap="none" i="0" strike="noStrike" sz="1350" u="none">
                <a:solidFill>
                  <a:schemeClr val="dk1"/>
                </a:solidFill>
                <a:latin typeface="Tahoma"/>
                <a:ea typeface="Tahoma"/>
                <a:cs typeface="Tahoma"/>
                <a:sym typeface="Tahoma"/>
              </a:defRPr>
            </a:lvl4pPr>
            <a:lvl5pPr algn="l" indent="-228600" lvl="4" marL="2286000" marR="0" rtl="0">
              <a:lnSpc>
                <a:spcPct val="90000"/>
              </a:lnSpc>
              <a:spcBef>
                <a:spcPts val="375"/>
              </a:spcBef>
              <a:spcAft>
                <a:spcPts val="0"/>
              </a:spcAft>
              <a:buClr>
                <a:schemeClr val="dk1"/>
              </a:buClr>
              <a:buSzPts val="1350"/>
              <a:buFont typeface="Arial"/>
              <a:buNone/>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18" name="Google Shape;18;p28"/>
          <p:cNvSpPr txBox="1"/>
          <p:nvPr>
            <p:ph idx="2" type="body"/>
          </p:nvPr>
        </p:nvSpPr>
        <p:spPr>
          <a:xfrm>
            <a:off x="1874520" y="4581310"/>
            <a:ext cx="6744017" cy="200055"/>
          </a:xfrm>
          <a:prstGeom prst="rect">
            <a:avLst/>
          </a:prstGeom>
          <a:noFill/>
          <a:ln>
            <a:noFill/>
          </a:ln>
        </p:spPr>
        <p:txBody>
          <a:bodyPr anchor="ctr" anchorCtr="0" bIns="45700" lIns="91425" numCol="1" rIns="91425" spcFirstLastPara="1" tIns="45700" wrap="square">
            <a:noAutofit/>
          </a:bodyPr>
          <a:lstStyle>
            <a:lvl1pPr algn="r" indent="-228600" lvl="0" marL="457200" marR="0" rtl="0">
              <a:lnSpc>
                <a:spcPct val="90000"/>
              </a:lnSpc>
              <a:spcBef>
                <a:spcPts val="750"/>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1pPr>
            <a:lvl2pPr algn="l" indent="-228600" lvl="1" marL="9144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2pPr>
            <a:lvl3pPr algn="l" indent="-228600" lvl="2" marL="13716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3pPr>
            <a:lvl4pPr algn="l" indent="-228600" lvl="3" marL="18288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4pPr>
            <a:lvl5pPr algn="l" indent="-228600" lvl="4" marL="22860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19" name="Google Shape;19;p28"/>
          <p:cNvSpPr txBox="1"/>
          <p:nvPr/>
        </p:nvSpPr>
        <p:spPr>
          <a:xfrm>
            <a:off x="7891462" y="4860169"/>
            <a:ext cx="795338" cy="176213"/>
          </a:xfrm>
          <a:prstGeom prst="rect">
            <a:avLst/>
          </a:prstGeom>
          <a:noFill/>
          <a:ln>
            <a:noFill/>
          </a:ln>
        </p:spPr>
        <p:txBody>
          <a:bodyPr anchor="ctr" anchorCtr="1" bIns="45700" lIns="91425" numCol="1" rIns="91425" spcFirstLastPara="1" tIns="45700" wrap="square">
            <a:noAutofit/>
          </a:bodyPr>
          <a:lstStyle/>
          <a:p>
            <a:pPr algn="r" indent="0" lvl="0" marL="0" marR="0" rtl="0">
              <a:lnSpc>
                <a:spcPct val="100000"/>
              </a:lnSpc>
              <a:spcBef>
                <a:spcPts val="0"/>
              </a:spcBef>
              <a:spcAft>
                <a:spcPts val="0"/>
              </a:spcAft>
              <a:buClr>
                <a:srgbClr val="000000"/>
              </a:buClr>
              <a:buSzPts val="1000"/>
              <a:buFont typeface="Arial"/>
              <a:buNone/>
            </a:pPr>
            <a:r>
              <a:rPr b="1" cap="none" i="0" lang="en-US" strike="noStrike" sz="1000" u="none">
                <a:solidFill>
                  <a:srgbClr val="7F7F7F"/>
                </a:solidFill>
                <a:latin typeface="Tahoma"/>
                <a:ea typeface="Tahoma"/>
                <a:cs typeface="Tahoma"/>
                <a:sym typeface="Tahoma"/>
              </a:rPr>
              <a:t>                </a:t>
            </a:r>
            <a:fld id="{00000000-1234-1234-1234-123412341234}" type="slidenum">
              <a:rPr b="1" cap="none" i="0" lang="en-US" strike="noStrike" sz="1000" u="none">
                <a:solidFill>
                  <a:srgbClr val="7F7F7F"/>
                </a:solidFill>
                <a:latin typeface="Tahoma"/>
                <a:ea typeface="Tahoma"/>
                <a:cs typeface="Tahoma"/>
                <a:sym typeface="Tahoma"/>
              </a:rPr>
              <a:t>‹#›</a:t>
            </a:fld>
            <a:endParaRPr b="1" cap="none" i="0" strike="noStrike" sz="1000" u="none">
              <a:solidFill>
                <a:srgbClr val="7F7F7F"/>
              </a:solidFill>
              <a:latin typeface="Tahoma"/>
              <a:ea typeface="Tahoma"/>
              <a:cs typeface="Tahoma"/>
              <a:sym typeface="Tahoma"/>
            </a:endParaRPr>
          </a:p>
        </p:txBody>
      </p:sp>
      <p:pic>
        <p:nvPicPr>
          <p:cNvPr id="20" name="Google Shape;20;p28"/>
          <p:cNvPicPr preferRelativeResize="0"/>
          <p:nvPr/>
        </p:nvPicPr>
        <p:blipFill rotWithShape="1">
          <a:blip r:embed="rId2">
            <a:alphaModFix amt="50000"/>
          </a:blip>
          <a:srcRect b="27019" l="12472" r="12906" t="27462"/>
          <a:stretch/>
        </p:blipFill>
        <p:spPr>
          <a:xfrm>
            <a:off x="522712" y="4805340"/>
            <a:ext cx="1033031" cy="285870"/>
          </a:xfrm>
          <a:prstGeom prst="rect">
            <a:avLst/>
          </a:prstGeom>
          <a:noFill/>
          <a:ln>
            <a:noFill/>
          </a:ln>
        </p:spPr>
      </p:pic>
      <p:sp>
        <p:nvSpPr>
          <p:cNvPr id="21" name="Google Shape;21;p28"/>
          <p:cNvSpPr txBox="1"/>
          <p:nvPr>
            <p:ph type="title"/>
          </p:nvPr>
        </p:nvSpPr>
        <p:spPr>
          <a:xfrm>
            <a:off x="533919" y="455555"/>
            <a:ext cx="8085415" cy="509105"/>
          </a:xfrm>
          <a:prstGeom prst="rect">
            <a:avLst/>
          </a:prstGeom>
          <a:noFill/>
          <a:ln>
            <a:noFill/>
          </a:ln>
        </p:spPr>
        <p:txBody>
          <a:bodyPr anchor="ctr" anchorCtr="0" bIns="45700" lIns="91425" numCol="1" rIns="91425" spcFirstLastPara="1" tIns="45700" wrap="square">
            <a:noAutofit/>
          </a:bodyPr>
          <a:lstStyle>
            <a:lvl1pPr algn="l" lvl="0" marR="0" rtl="0">
              <a:lnSpc>
                <a:spcPct val="90000"/>
              </a:lnSpc>
              <a:spcBef>
                <a:spcPts val="0"/>
              </a:spcBef>
              <a:spcAft>
                <a:spcPts val="0"/>
              </a:spcAft>
              <a:buClr>
                <a:schemeClr val="dk2"/>
              </a:buClr>
              <a:buSzPts val="3000"/>
              <a:buFont typeface="Tahoma"/>
              <a:buNone/>
              <a:defRPr b="1" cap="none" i="0" strike="noStrike" sz="3000" u="none">
                <a:solidFill>
                  <a:schemeClr val="dk2"/>
                </a:solidFill>
                <a:latin typeface="Tahoma"/>
                <a:ea typeface="Tahoma"/>
                <a:cs typeface="Tahoma"/>
                <a:sym typeface="Tahoma"/>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9pPr>
          </a:lstStyle>
          <a:p/>
        </p:txBody>
      </p:sp>
      <p:sp>
        <p:nvSpPr>
          <p:cNvPr id="22" name="Google Shape;22;p28"/>
          <p:cNvSpPr/>
          <p:nvPr/>
        </p:nvSpPr>
        <p:spPr>
          <a:xfrm>
            <a:off x="640080" y="965624"/>
            <a:ext cx="778180" cy="103340"/>
          </a:xfrm>
          <a:prstGeom prst="rect">
            <a:avLst/>
          </a:prstGeom>
          <a:solidFill>
            <a:schemeClr val="lt2"/>
          </a:solidFill>
          <a:ln>
            <a:noFill/>
          </a:ln>
        </p:spPr>
        <p:txBody>
          <a:bodyPr anchor="ctr" anchorCtr="0" bIns="45700" lIns="91425" numCol="1" rIns="91425" spcFirstLastPara="1" tIns="45700" wrap="square">
            <a:noAutofit/>
          </a:bodyPr>
          <a:lstStyle/>
          <a:p>
            <a:pPr algn="ctr" indent="0" lvl="0" marL="0" marR="0" rtl="0">
              <a:lnSpc>
                <a:spcPct val="100000"/>
              </a:lnSpc>
              <a:spcBef>
                <a:spcPts val="0"/>
              </a:spcBef>
              <a:spcAft>
                <a:spcPts val="0"/>
              </a:spcAft>
              <a:buClr>
                <a:schemeClr val="dk1"/>
              </a:buClr>
              <a:buSzPts val="1350"/>
              <a:buFont typeface="Tahoma"/>
              <a:buNone/>
            </a:pPr>
            <a:r>
              <a:t/>
            </a:r>
            <a:endParaRPr b="0" cap="none" i="0" strike="noStrike" sz="1350" u="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 and Bullets">
    <p:spTree>
      <p:nvGrpSpPr>
        <p:cNvPr id="23" name="Shape 23"/>
        <p:cNvGrpSpPr/>
        <p:nvPr/>
      </p:nvGrpSpPr>
      <p:grpSpPr>
        <a:xfrm>
          <a:off x="0" y="0"/>
          <a:ext cx="0" cy="0"/>
          <a:chOff x="0" y="0"/>
          <a:chExt cx="0" cy="0"/>
        </a:xfrm>
      </p:grpSpPr>
      <p:sp>
        <p:nvSpPr>
          <p:cNvPr id="24" name="Google Shape;24;p29"/>
          <p:cNvSpPr txBox="1"/>
          <p:nvPr>
            <p:ph type="title"/>
          </p:nvPr>
        </p:nvSpPr>
        <p:spPr>
          <a:xfrm>
            <a:off x="533919" y="455555"/>
            <a:ext cx="8085415" cy="509105"/>
          </a:xfrm>
          <a:prstGeom prst="rect">
            <a:avLst/>
          </a:prstGeom>
          <a:noFill/>
          <a:ln>
            <a:noFill/>
          </a:ln>
        </p:spPr>
        <p:txBody>
          <a:bodyPr anchor="ctr" anchorCtr="0" bIns="45700" lIns="91425" numCol="1" rIns="91425" spcFirstLastPara="1" tIns="45700" wrap="square">
            <a:noAutofit/>
          </a:bodyPr>
          <a:lstStyle>
            <a:lvl1pPr algn="l" lvl="0" marR="0" rtl="0">
              <a:lnSpc>
                <a:spcPct val="90000"/>
              </a:lnSpc>
              <a:spcBef>
                <a:spcPts val="0"/>
              </a:spcBef>
              <a:spcAft>
                <a:spcPts val="0"/>
              </a:spcAft>
              <a:buClr>
                <a:schemeClr val="dk2"/>
              </a:buClr>
              <a:buSzPts val="3000"/>
              <a:buFont typeface="Tahoma"/>
              <a:buNone/>
              <a:defRPr b="1" cap="none" i="0" strike="noStrike" sz="3000" u="none">
                <a:solidFill>
                  <a:schemeClr val="dk2"/>
                </a:solidFill>
                <a:latin typeface="Tahoma"/>
                <a:ea typeface="Tahoma"/>
                <a:cs typeface="Tahoma"/>
                <a:sym typeface="Tahoma"/>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9pPr>
          </a:lstStyle>
          <a:p/>
        </p:txBody>
      </p:sp>
      <p:sp>
        <p:nvSpPr>
          <p:cNvPr id="25" name="Google Shape;25;p29"/>
          <p:cNvSpPr/>
          <p:nvPr/>
        </p:nvSpPr>
        <p:spPr>
          <a:xfrm>
            <a:off x="640080" y="965624"/>
            <a:ext cx="778180" cy="103340"/>
          </a:xfrm>
          <a:prstGeom prst="rect">
            <a:avLst/>
          </a:prstGeom>
          <a:solidFill>
            <a:schemeClr val="lt2"/>
          </a:solidFill>
          <a:ln>
            <a:noFill/>
          </a:ln>
        </p:spPr>
        <p:txBody>
          <a:bodyPr anchor="ctr" anchorCtr="0" bIns="45700" lIns="91425" numCol="1" rIns="91425" spcFirstLastPara="1" tIns="45700" wrap="square">
            <a:noAutofit/>
          </a:bodyPr>
          <a:lstStyle/>
          <a:p>
            <a:pPr algn="ctr" indent="0" lvl="0" marL="0" marR="0" rtl="0">
              <a:lnSpc>
                <a:spcPct val="100000"/>
              </a:lnSpc>
              <a:spcBef>
                <a:spcPts val="0"/>
              </a:spcBef>
              <a:spcAft>
                <a:spcPts val="0"/>
              </a:spcAft>
              <a:buClr>
                <a:schemeClr val="dk1"/>
              </a:buClr>
              <a:buSzPts val="1350"/>
              <a:buFont typeface="Tahoma"/>
              <a:buNone/>
            </a:pPr>
            <a:r>
              <a:t/>
            </a:r>
            <a:endParaRPr b="0" cap="none" i="0" strike="noStrike" sz="1350" u="none">
              <a:solidFill>
                <a:srgbClr val="FFFFFF"/>
              </a:solidFill>
              <a:latin typeface="Calibri"/>
              <a:ea typeface="Calibri"/>
              <a:cs typeface="Calibri"/>
              <a:sym typeface="Calibri"/>
            </a:endParaRPr>
          </a:p>
        </p:txBody>
      </p:sp>
      <p:sp>
        <p:nvSpPr>
          <p:cNvPr id="26" name="Google Shape;26;p29"/>
          <p:cNvSpPr txBox="1"/>
          <p:nvPr>
            <p:ph idx="1" type="body"/>
          </p:nvPr>
        </p:nvSpPr>
        <p:spPr>
          <a:xfrm>
            <a:off x="533919" y="1390650"/>
            <a:ext cx="8085415" cy="3077573"/>
          </a:xfrm>
          <a:prstGeom prst="rect">
            <a:avLst/>
          </a:prstGeom>
          <a:noFill/>
          <a:ln>
            <a:noFill/>
          </a:ln>
        </p:spPr>
        <p:txBody>
          <a:bodyPr anchor="t" anchorCtr="0" bIns="45700" lIns="91425" numCol="1" rIns="91425" spcFirstLastPara="1" tIns="45700" wrap="square">
            <a:noAutofit/>
          </a:bodyPr>
          <a:lstStyle>
            <a:lvl1pPr algn="l" indent="-330200" lvl="0" marL="457200" marR="0" rtl="0">
              <a:lnSpc>
                <a:spcPct val="90000"/>
              </a:lnSpc>
              <a:spcBef>
                <a:spcPts val="750"/>
              </a:spcBef>
              <a:spcAft>
                <a:spcPts val="0"/>
              </a:spcAft>
              <a:buClr>
                <a:schemeClr val="lt2"/>
              </a:buClr>
              <a:buSzPts val="1600"/>
              <a:buFont typeface="Noto Sans"/>
              <a:buChar char="▪"/>
              <a:defRPr b="0" cap="none" i="0" strike="noStrike" sz="1600" u="none">
                <a:solidFill>
                  <a:schemeClr val="dk1"/>
                </a:solidFill>
                <a:latin typeface="Tahoma"/>
                <a:ea typeface="Tahoma"/>
                <a:cs typeface="Tahoma"/>
                <a:sym typeface="Tahoma"/>
              </a:defRPr>
            </a:lvl1pPr>
            <a:lvl2pPr algn="l" indent="-330200" lvl="1" marL="914400" marR="0" rtl="0">
              <a:lnSpc>
                <a:spcPct val="90000"/>
              </a:lnSpc>
              <a:spcBef>
                <a:spcPts val="375"/>
              </a:spcBef>
              <a:spcAft>
                <a:spcPts val="0"/>
              </a:spcAft>
              <a:buClr>
                <a:schemeClr val="lt2"/>
              </a:buClr>
              <a:buSzPts val="1600"/>
              <a:buFont typeface="Courier New"/>
              <a:buChar char="o"/>
              <a:defRPr b="0" cap="none" i="0" strike="noStrike" sz="1600" u="none">
                <a:solidFill>
                  <a:schemeClr val="dk1"/>
                </a:solidFill>
                <a:latin typeface="Tahoma"/>
                <a:ea typeface="Tahoma"/>
                <a:cs typeface="Tahoma"/>
                <a:sym typeface="Tahoma"/>
              </a:defRPr>
            </a:lvl2pPr>
            <a:lvl3pPr algn="l" indent="-330200" lvl="2" marL="1371600" marR="0" rtl="0">
              <a:lnSpc>
                <a:spcPct val="90000"/>
              </a:lnSpc>
              <a:spcBef>
                <a:spcPts val="375"/>
              </a:spcBef>
              <a:spcAft>
                <a:spcPts val="0"/>
              </a:spcAft>
              <a:buClr>
                <a:schemeClr val="lt2"/>
              </a:buClr>
              <a:buSzPts val="1600"/>
              <a:buFont typeface="Arial"/>
              <a:buChar char="•"/>
              <a:defRPr b="0" cap="none" i="0" strike="noStrike" sz="16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pic>
        <p:nvPicPr>
          <p:cNvPr id="27" name="Google Shape;27;p29"/>
          <p:cNvPicPr preferRelativeResize="0"/>
          <p:nvPr/>
        </p:nvPicPr>
        <p:blipFill rotWithShape="1">
          <a:blip r:embed="rId2">
            <a:alphaModFix amt="50000"/>
          </a:blip>
          <a:srcRect b="27019" l="12472" r="12906" t="27462"/>
          <a:stretch/>
        </p:blipFill>
        <p:spPr>
          <a:xfrm>
            <a:off x="522712" y="4805340"/>
            <a:ext cx="1033031" cy="285870"/>
          </a:xfrm>
          <a:prstGeom prst="rect">
            <a:avLst/>
          </a:prstGeom>
          <a:noFill/>
          <a:ln>
            <a:noFill/>
          </a:ln>
        </p:spPr>
      </p:pic>
      <p:sp>
        <p:nvSpPr>
          <p:cNvPr id="28" name="Google Shape;28;p29"/>
          <p:cNvSpPr txBox="1"/>
          <p:nvPr/>
        </p:nvSpPr>
        <p:spPr>
          <a:xfrm>
            <a:off x="7891462" y="4860169"/>
            <a:ext cx="795338" cy="176213"/>
          </a:xfrm>
          <a:prstGeom prst="rect">
            <a:avLst/>
          </a:prstGeom>
          <a:noFill/>
          <a:ln>
            <a:noFill/>
          </a:ln>
        </p:spPr>
        <p:txBody>
          <a:bodyPr anchor="ctr" anchorCtr="1" bIns="45700" lIns="91425" numCol="1" rIns="91425" spcFirstLastPara="1" tIns="45700" wrap="square">
            <a:noAutofit/>
          </a:bodyPr>
          <a:lstStyle/>
          <a:p>
            <a:pPr algn="r" indent="0" lvl="0" marL="0" marR="0" rtl="0">
              <a:lnSpc>
                <a:spcPct val="100000"/>
              </a:lnSpc>
              <a:spcBef>
                <a:spcPts val="0"/>
              </a:spcBef>
              <a:spcAft>
                <a:spcPts val="0"/>
              </a:spcAft>
              <a:buClr>
                <a:srgbClr val="000000"/>
              </a:buClr>
              <a:buSzPts val="1000"/>
              <a:buFont typeface="Arial"/>
              <a:buNone/>
            </a:pPr>
            <a:r>
              <a:rPr b="1" cap="none" i="0" lang="en-US" strike="noStrike" sz="1000" u="none">
                <a:solidFill>
                  <a:srgbClr val="7F7F7F"/>
                </a:solidFill>
                <a:latin typeface="Tahoma"/>
                <a:ea typeface="Tahoma"/>
                <a:cs typeface="Tahoma"/>
                <a:sym typeface="Tahoma"/>
              </a:rPr>
              <a:t>                </a:t>
            </a:r>
            <a:fld id="{00000000-1234-1234-1234-123412341234}" type="slidenum">
              <a:rPr b="1" cap="none" i="0" lang="en-US" strike="noStrike" sz="1000" u="none">
                <a:solidFill>
                  <a:srgbClr val="7F7F7F"/>
                </a:solidFill>
                <a:latin typeface="Tahoma"/>
                <a:ea typeface="Tahoma"/>
                <a:cs typeface="Tahoma"/>
                <a:sym typeface="Tahoma"/>
              </a:rPr>
              <a:t>‹#›</a:t>
            </a:fld>
            <a:endParaRPr b="1" cap="none" i="0" strike="noStrike" sz="1000" u="none">
              <a:solidFill>
                <a:srgbClr val="7F7F7F"/>
              </a:solidFill>
              <a:latin typeface="Tahoma"/>
              <a:ea typeface="Tahoma"/>
              <a:cs typeface="Tahoma"/>
              <a:sym typeface="Tahom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 Simple Small">
  <p:cSld name="Bullets and Image - Simple Small">
    <p:spTree>
      <p:nvGrpSpPr>
        <p:cNvPr id="29" name="Shape 29"/>
        <p:cNvGrpSpPr/>
        <p:nvPr/>
      </p:nvGrpSpPr>
      <p:grpSpPr>
        <a:xfrm>
          <a:off x="0" y="0"/>
          <a:ext cx="0" cy="0"/>
          <a:chOff x="0" y="0"/>
          <a:chExt cx="0" cy="0"/>
        </a:xfrm>
      </p:grpSpPr>
      <p:sp>
        <p:nvSpPr>
          <p:cNvPr id="30" name="Google Shape;30;p30"/>
          <p:cNvSpPr txBox="1"/>
          <p:nvPr>
            <p:ph type="title"/>
          </p:nvPr>
        </p:nvSpPr>
        <p:spPr>
          <a:xfrm>
            <a:off x="533920" y="455555"/>
            <a:ext cx="8152880" cy="509105"/>
          </a:xfrm>
          <a:prstGeom prst="rect">
            <a:avLst/>
          </a:prstGeom>
          <a:noFill/>
          <a:ln>
            <a:noFill/>
          </a:ln>
        </p:spPr>
        <p:txBody>
          <a:bodyPr anchor="ctr" anchorCtr="0" bIns="45700" lIns="91425" numCol="1" rIns="91425" spcFirstLastPara="1" tIns="45700" wrap="square">
            <a:noAutofit/>
          </a:bodyPr>
          <a:lstStyle>
            <a:lvl1pPr algn="l" lvl="0" marR="0" rtl="0">
              <a:lnSpc>
                <a:spcPct val="90000"/>
              </a:lnSpc>
              <a:spcBef>
                <a:spcPts val="0"/>
              </a:spcBef>
              <a:spcAft>
                <a:spcPts val="0"/>
              </a:spcAft>
              <a:buClr>
                <a:schemeClr val="dk2"/>
              </a:buClr>
              <a:buSzPts val="3000"/>
              <a:buFont typeface="Tahoma"/>
              <a:buNone/>
              <a:defRPr b="1" cap="none" i="0" strike="noStrike" sz="3000" u="none">
                <a:solidFill>
                  <a:schemeClr val="dk2"/>
                </a:solidFill>
                <a:latin typeface="Tahoma"/>
                <a:ea typeface="Tahoma"/>
                <a:cs typeface="Tahoma"/>
                <a:sym typeface="Tahoma"/>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9pPr>
          </a:lstStyle>
          <a:p/>
        </p:txBody>
      </p:sp>
      <p:sp>
        <p:nvSpPr>
          <p:cNvPr id="31" name="Google Shape;31;p30"/>
          <p:cNvSpPr/>
          <p:nvPr/>
        </p:nvSpPr>
        <p:spPr>
          <a:xfrm>
            <a:off x="640080" y="965624"/>
            <a:ext cx="778180" cy="103340"/>
          </a:xfrm>
          <a:prstGeom prst="rect">
            <a:avLst/>
          </a:prstGeom>
          <a:solidFill>
            <a:schemeClr val="lt2"/>
          </a:solidFill>
          <a:ln>
            <a:noFill/>
          </a:ln>
        </p:spPr>
        <p:txBody>
          <a:bodyPr anchor="ctr" anchorCtr="0" bIns="45700" lIns="91425" numCol="1" rIns="91425" spcFirstLastPara="1" tIns="45700" wrap="square">
            <a:noAutofit/>
          </a:bodyPr>
          <a:lstStyle/>
          <a:p>
            <a:pPr algn="ctr" indent="0" lvl="0" marL="0" marR="0" rtl="0">
              <a:lnSpc>
                <a:spcPct val="100000"/>
              </a:lnSpc>
              <a:spcBef>
                <a:spcPts val="0"/>
              </a:spcBef>
              <a:spcAft>
                <a:spcPts val="0"/>
              </a:spcAft>
              <a:buClr>
                <a:schemeClr val="dk1"/>
              </a:buClr>
              <a:buSzPts val="1350"/>
              <a:buFont typeface="Tahoma"/>
              <a:buNone/>
            </a:pPr>
            <a:r>
              <a:t/>
            </a:r>
            <a:endParaRPr b="0" cap="none" i="0" strike="noStrike" sz="1350" u="none">
              <a:solidFill>
                <a:srgbClr val="FFFFFF"/>
              </a:solidFill>
              <a:latin typeface="Calibri"/>
              <a:ea typeface="Calibri"/>
              <a:cs typeface="Calibri"/>
              <a:sym typeface="Calibri"/>
            </a:endParaRPr>
          </a:p>
        </p:txBody>
      </p:sp>
      <p:sp>
        <p:nvSpPr>
          <p:cNvPr id="32" name="Google Shape;32;p30"/>
          <p:cNvSpPr txBox="1"/>
          <p:nvPr>
            <p:ph idx="1" type="body"/>
          </p:nvPr>
        </p:nvSpPr>
        <p:spPr>
          <a:xfrm>
            <a:off x="530352" y="1389888"/>
            <a:ext cx="3571875" cy="3134272"/>
          </a:xfrm>
          <a:prstGeom prst="rect">
            <a:avLst/>
          </a:prstGeom>
          <a:noFill/>
          <a:ln>
            <a:noFill/>
          </a:ln>
        </p:spPr>
        <p:txBody>
          <a:bodyPr anchor="t" anchorCtr="0" bIns="45700" lIns="91425" numCol="1" rIns="91425" spcFirstLastPara="1" tIns="45700" wrap="square">
            <a:noAutofit/>
          </a:bodyPr>
          <a:lstStyle>
            <a:lvl1pPr algn="l" indent="-330200" lvl="0" marL="457200" marR="0" rtl="0">
              <a:lnSpc>
                <a:spcPct val="90000"/>
              </a:lnSpc>
              <a:spcBef>
                <a:spcPts val="750"/>
              </a:spcBef>
              <a:spcAft>
                <a:spcPts val="0"/>
              </a:spcAft>
              <a:buClr>
                <a:schemeClr val="lt2"/>
              </a:buClr>
              <a:buSzPts val="1600"/>
              <a:buFont typeface="Noto Sans"/>
              <a:buChar char="▪"/>
              <a:defRPr b="0" cap="none" i="0" strike="noStrike" sz="1600" u="none">
                <a:solidFill>
                  <a:schemeClr val="dk1"/>
                </a:solidFill>
                <a:latin typeface="Tahoma"/>
                <a:ea typeface="Tahoma"/>
                <a:cs typeface="Tahoma"/>
                <a:sym typeface="Tahoma"/>
              </a:defRPr>
            </a:lvl1pPr>
            <a:lvl2pPr algn="l" indent="-330200" lvl="1" marL="914400" marR="0" rtl="0">
              <a:lnSpc>
                <a:spcPct val="90000"/>
              </a:lnSpc>
              <a:spcBef>
                <a:spcPts val="375"/>
              </a:spcBef>
              <a:spcAft>
                <a:spcPts val="0"/>
              </a:spcAft>
              <a:buClr>
                <a:schemeClr val="lt2"/>
              </a:buClr>
              <a:buSzPts val="1600"/>
              <a:buFont typeface="Courier New"/>
              <a:buChar char="o"/>
              <a:defRPr b="0" cap="none" i="0" strike="noStrike" sz="1600" u="none">
                <a:solidFill>
                  <a:schemeClr val="dk1"/>
                </a:solidFill>
                <a:latin typeface="Tahoma"/>
                <a:ea typeface="Tahoma"/>
                <a:cs typeface="Tahoma"/>
                <a:sym typeface="Tahoma"/>
              </a:defRPr>
            </a:lvl2pPr>
            <a:lvl3pPr algn="l" indent="-330200" lvl="2" marL="1371600" marR="0" rtl="0">
              <a:lnSpc>
                <a:spcPct val="90000"/>
              </a:lnSpc>
              <a:spcBef>
                <a:spcPts val="375"/>
              </a:spcBef>
              <a:spcAft>
                <a:spcPts val="0"/>
              </a:spcAft>
              <a:buClr>
                <a:schemeClr val="lt2"/>
              </a:buClr>
              <a:buSzPts val="1600"/>
              <a:buFont typeface="Arial"/>
              <a:buChar char="•"/>
              <a:defRPr b="0" cap="none" i="0" strike="noStrike" sz="16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33" name="Google Shape;33;p30"/>
          <p:cNvSpPr/>
          <p:nvPr>
            <p:ph idx="2" type="pic"/>
          </p:nvPr>
        </p:nvSpPr>
        <p:spPr>
          <a:xfrm>
            <a:off x="4572000" y="1389888"/>
            <a:ext cx="4114800" cy="3174968"/>
          </a:xfrm>
          <a:prstGeom prst="rect">
            <a:avLst/>
          </a:prstGeom>
          <a:solidFill>
            <a:schemeClr val="lt1"/>
          </a:solidFill>
          <a:ln>
            <a:noFill/>
          </a:ln>
        </p:spPr>
      </p:sp>
      <p:sp>
        <p:nvSpPr>
          <p:cNvPr id="34" name="Google Shape;34;p30"/>
          <p:cNvSpPr txBox="1"/>
          <p:nvPr>
            <p:ph idx="3" type="body"/>
          </p:nvPr>
        </p:nvSpPr>
        <p:spPr>
          <a:xfrm>
            <a:off x="7260004" y="4566886"/>
            <a:ext cx="1426796" cy="200055"/>
          </a:xfrm>
          <a:prstGeom prst="rect">
            <a:avLst/>
          </a:prstGeom>
          <a:noFill/>
          <a:ln>
            <a:noFill/>
          </a:ln>
        </p:spPr>
        <p:txBody>
          <a:bodyPr anchor="ctr" anchorCtr="0" bIns="45700" lIns="91425" numCol="1" rIns="91425" spcFirstLastPara="1" tIns="45700" wrap="square">
            <a:noAutofit/>
          </a:bodyPr>
          <a:lstStyle>
            <a:lvl1pPr algn="r" indent="-228600" lvl="0" marL="457200" marR="0" rtl="0">
              <a:lnSpc>
                <a:spcPct val="90000"/>
              </a:lnSpc>
              <a:spcBef>
                <a:spcPts val="750"/>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1pPr>
            <a:lvl2pPr algn="l" indent="-228600" lvl="1" marL="9144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2pPr>
            <a:lvl3pPr algn="l" indent="-228600" lvl="2" marL="13716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3pPr>
            <a:lvl4pPr algn="l" indent="-228600" lvl="3" marL="18288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4pPr>
            <a:lvl5pPr algn="l" indent="-228600" lvl="4" marL="22860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35" name="Google Shape;35;p30"/>
          <p:cNvSpPr txBox="1"/>
          <p:nvPr/>
        </p:nvSpPr>
        <p:spPr>
          <a:xfrm>
            <a:off x="7891462" y="4860169"/>
            <a:ext cx="795338" cy="176213"/>
          </a:xfrm>
          <a:prstGeom prst="rect">
            <a:avLst/>
          </a:prstGeom>
          <a:noFill/>
          <a:ln>
            <a:noFill/>
          </a:ln>
        </p:spPr>
        <p:txBody>
          <a:bodyPr anchor="ctr" anchorCtr="1" bIns="45700" lIns="91425" numCol="1" rIns="91425" spcFirstLastPara="1" tIns="45700" wrap="square">
            <a:noAutofit/>
          </a:bodyPr>
          <a:lstStyle/>
          <a:p>
            <a:pPr algn="r" indent="0" lvl="0" marL="0" marR="0" rtl="0">
              <a:lnSpc>
                <a:spcPct val="100000"/>
              </a:lnSpc>
              <a:spcBef>
                <a:spcPts val="0"/>
              </a:spcBef>
              <a:spcAft>
                <a:spcPts val="0"/>
              </a:spcAft>
              <a:buClr>
                <a:srgbClr val="000000"/>
              </a:buClr>
              <a:buSzPts val="1000"/>
              <a:buFont typeface="Arial"/>
              <a:buNone/>
            </a:pPr>
            <a:r>
              <a:rPr b="1" cap="none" i="0" lang="en-US" strike="noStrike" sz="1000" u="none">
                <a:solidFill>
                  <a:srgbClr val="7F7F7F"/>
                </a:solidFill>
                <a:latin typeface="Tahoma"/>
                <a:ea typeface="Tahoma"/>
                <a:cs typeface="Tahoma"/>
                <a:sym typeface="Tahoma"/>
              </a:rPr>
              <a:t>                </a:t>
            </a:r>
            <a:fld id="{00000000-1234-1234-1234-123412341234}" type="slidenum">
              <a:rPr b="1" cap="none" i="0" lang="en-US" strike="noStrike" sz="1000" u="none">
                <a:solidFill>
                  <a:srgbClr val="7F7F7F"/>
                </a:solidFill>
                <a:latin typeface="Tahoma"/>
                <a:ea typeface="Tahoma"/>
                <a:cs typeface="Tahoma"/>
                <a:sym typeface="Tahoma"/>
              </a:rPr>
              <a:t>‹#›</a:t>
            </a:fld>
            <a:endParaRPr b="1" cap="none" i="0" strike="noStrike" sz="1000" u="none">
              <a:solidFill>
                <a:srgbClr val="7F7F7F"/>
              </a:solidFill>
              <a:latin typeface="Tahoma"/>
              <a:ea typeface="Tahoma"/>
              <a:cs typeface="Tahoma"/>
              <a:sym typeface="Tahoma"/>
            </a:endParaRPr>
          </a:p>
        </p:txBody>
      </p:sp>
      <p:pic>
        <p:nvPicPr>
          <p:cNvPr id="36" name="Google Shape;36;p30"/>
          <p:cNvPicPr preferRelativeResize="0"/>
          <p:nvPr/>
        </p:nvPicPr>
        <p:blipFill rotWithShape="1">
          <a:blip r:embed="rId2">
            <a:alphaModFix amt="50000"/>
          </a:blip>
          <a:srcRect b="27019" l="12472" r="12906" t="27462"/>
          <a:stretch/>
        </p:blipFill>
        <p:spPr>
          <a:xfrm>
            <a:off x="522712" y="4805340"/>
            <a:ext cx="1033031" cy="2858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 Simple">
  <p:cSld name="Bullets and Image - Simple">
    <p:spTree>
      <p:nvGrpSpPr>
        <p:cNvPr id="37" name="Shape 37"/>
        <p:cNvGrpSpPr/>
        <p:nvPr/>
      </p:nvGrpSpPr>
      <p:grpSpPr>
        <a:xfrm>
          <a:off x="0" y="0"/>
          <a:ext cx="0" cy="0"/>
          <a:chOff x="0" y="0"/>
          <a:chExt cx="0" cy="0"/>
        </a:xfrm>
      </p:grpSpPr>
      <p:sp>
        <p:nvSpPr>
          <p:cNvPr id="38" name="Google Shape;38;p31"/>
          <p:cNvSpPr txBox="1"/>
          <p:nvPr>
            <p:ph type="title"/>
          </p:nvPr>
        </p:nvSpPr>
        <p:spPr>
          <a:xfrm>
            <a:off x="732234" y="304800"/>
            <a:ext cx="3607289" cy="890244"/>
          </a:xfrm>
          <a:prstGeom prst="rect">
            <a:avLst/>
          </a:prstGeom>
          <a:noFill/>
          <a:ln>
            <a:noFill/>
          </a:ln>
        </p:spPr>
        <p:txBody>
          <a:bodyPr anchor="b" anchorCtr="0" bIns="45700" lIns="91425" numCol="1" rIns="91425" spcFirstLastPara="1" tIns="45700" wrap="square">
            <a:noAutofit/>
          </a:bodyPr>
          <a:lstStyle>
            <a:lvl1pPr algn="l" lvl="0" marR="0" rtl="0">
              <a:lnSpc>
                <a:spcPct val="90000"/>
              </a:lnSpc>
              <a:spcBef>
                <a:spcPts val="0"/>
              </a:spcBef>
              <a:spcAft>
                <a:spcPts val="0"/>
              </a:spcAft>
              <a:buClr>
                <a:schemeClr val="dk2"/>
              </a:buClr>
              <a:buSzPts val="3000"/>
              <a:buFont typeface="Tahoma"/>
              <a:buNone/>
              <a:defRPr b="1" cap="none" i="0" strike="noStrike" sz="3000" u="none">
                <a:solidFill>
                  <a:schemeClr val="dk2"/>
                </a:solidFill>
                <a:latin typeface="Tahoma"/>
                <a:ea typeface="Tahoma"/>
                <a:cs typeface="Tahoma"/>
                <a:sym typeface="Tahoma"/>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9pPr>
          </a:lstStyle>
          <a:p/>
        </p:txBody>
      </p:sp>
      <p:sp>
        <p:nvSpPr>
          <p:cNvPr id="39" name="Google Shape;39;p31"/>
          <p:cNvSpPr/>
          <p:nvPr/>
        </p:nvSpPr>
        <p:spPr>
          <a:xfrm>
            <a:off x="822960" y="1197160"/>
            <a:ext cx="778180" cy="103340"/>
          </a:xfrm>
          <a:prstGeom prst="rect">
            <a:avLst/>
          </a:prstGeom>
          <a:solidFill>
            <a:schemeClr val="lt2"/>
          </a:solidFill>
          <a:ln>
            <a:noFill/>
          </a:ln>
        </p:spPr>
        <p:txBody>
          <a:bodyPr anchor="ctr" anchorCtr="0" bIns="45700" lIns="91425" numCol="1" rIns="91425" spcFirstLastPara="1" tIns="45700" wrap="square">
            <a:noAutofit/>
          </a:bodyPr>
          <a:lstStyle/>
          <a:p>
            <a:pPr algn="ctr" indent="0" lvl="0" marL="0" marR="0" rtl="0">
              <a:lnSpc>
                <a:spcPct val="100000"/>
              </a:lnSpc>
              <a:spcBef>
                <a:spcPts val="0"/>
              </a:spcBef>
              <a:spcAft>
                <a:spcPts val="0"/>
              </a:spcAft>
              <a:buClr>
                <a:schemeClr val="dk1"/>
              </a:buClr>
              <a:buSzPts val="1350"/>
              <a:buFont typeface="Tahoma"/>
              <a:buNone/>
            </a:pPr>
            <a:r>
              <a:t/>
            </a:r>
            <a:endParaRPr b="0" cap="none" i="0" strike="noStrike" sz="1350" u="none">
              <a:solidFill>
                <a:srgbClr val="FFFFFF"/>
              </a:solidFill>
              <a:latin typeface="Calibri"/>
              <a:ea typeface="Calibri"/>
              <a:cs typeface="Calibri"/>
              <a:sym typeface="Calibri"/>
            </a:endParaRPr>
          </a:p>
        </p:txBody>
      </p:sp>
      <p:sp>
        <p:nvSpPr>
          <p:cNvPr id="40" name="Google Shape;40;p31"/>
          <p:cNvSpPr txBox="1"/>
          <p:nvPr>
            <p:ph idx="1" type="body"/>
          </p:nvPr>
        </p:nvSpPr>
        <p:spPr>
          <a:xfrm>
            <a:off x="732236" y="1545336"/>
            <a:ext cx="3607289" cy="2926080"/>
          </a:xfrm>
          <a:prstGeom prst="rect">
            <a:avLst/>
          </a:prstGeom>
          <a:noFill/>
          <a:ln>
            <a:noFill/>
          </a:ln>
        </p:spPr>
        <p:txBody>
          <a:bodyPr anchor="t" anchorCtr="0" bIns="45700" lIns="91425" numCol="1" rIns="91425" spcFirstLastPara="1" tIns="45700" wrap="square">
            <a:noAutofit/>
          </a:bodyPr>
          <a:lstStyle>
            <a:lvl1pPr algn="l" indent="-330200" lvl="0" marL="457200" marR="0" rtl="0">
              <a:lnSpc>
                <a:spcPct val="90000"/>
              </a:lnSpc>
              <a:spcBef>
                <a:spcPts val="750"/>
              </a:spcBef>
              <a:spcAft>
                <a:spcPts val="0"/>
              </a:spcAft>
              <a:buClr>
                <a:schemeClr val="lt2"/>
              </a:buClr>
              <a:buSzPts val="1600"/>
              <a:buFont typeface="Noto Sans"/>
              <a:buChar char="▪"/>
              <a:defRPr b="0" cap="none" i="0" strike="noStrike" sz="1600" u="none">
                <a:solidFill>
                  <a:schemeClr val="dk1"/>
                </a:solidFill>
                <a:latin typeface="Tahoma"/>
                <a:ea typeface="Tahoma"/>
                <a:cs typeface="Tahoma"/>
                <a:sym typeface="Tahoma"/>
              </a:defRPr>
            </a:lvl1pPr>
            <a:lvl2pPr algn="l" indent="-330200" lvl="1" marL="914400" marR="0" rtl="0">
              <a:lnSpc>
                <a:spcPct val="90000"/>
              </a:lnSpc>
              <a:spcBef>
                <a:spcPts val="375"/>
              </a:spcBef>
              <a:spcAft>
                <a:spcPts val="0"/>
              </a:spcAft>
              <a:buClr>
                <a:schemeClr val="lt2"/>
              </a:buClr>
              <a:buSzPts val="1600"/>
              <a:buFont typeface="Courier New"/>
              <a:buChar char="o"/>
              <a:defRPr b="0" cap="none" i="0" strike="noStrike" sz="1600" u="none">
                <a:solidFill>
                  <a:schemeClr val="dk1"/>
                </a:solidFill>
                <a:latin typeface="Tahoma"/>
                <a:ea typeface="Tahoma"/>
                <a:cs typeface="Tahoma"/>
                <a:sym typeface="Tahoma"/>
              </a:defRPr>
            </a:lvl2pPr>
            <a:lvl3pPr algn="l" indent="-330200" lvl="2" marL="1371600" marR="0" rtl="0">
              <a:lnSpc>
                <a:spcPct val="90000"/>
              </a:lnSpc>
              <a:spcBef>
                <a:spcPts val="375"/>
              </a:spcBef>
              <a:spcAft>
                <a:spcPts val="0"/>
              </a:spcAft>
              <a:buClr>
                <a:schemeClr val="lt2"/>
              </a:buClr>
              <a:buSzPts val="1600"/>
              <a:buFont typeface="Arial"/>
              <a:buChar char="•"/>
              <a:defRPr b="0" cap="none" i="0" strike="noStrike" sz="16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41" name="Google Shape;41;p31"/>
          <p:cNvSpPr/>
          <p:nvPr>
            <p:ph idx="2" type="pic"/>
          </p:nvPr>
        </p:nvSpPr>
        <p:spPr>
          <a:xfrm>
            <a:off x="4804477" y="0"/>
            <a:ext cx="3607289" cy="5143500"/>
          </a:xfrm>
          <a:prstGeom prst="rect">
            <a:avLst/>
          </a:prstGeom>
          <a:solidFill>
            <a:schemeClr val="lt1"/>
          </a:solidFill>
          <a:ln>
            <a:noFill/>
          </a:ln>
        </p:spPr>
      </p:sp>
      <p:sp>
        <p:nvSpPr>
          <p:cNvPr id="42" name="Google Shape;42;p31"/>
          <p:cNvSpPr txBox="1"/>
          <p:nvPr>
            <p:ph idx="3" type="body"/>
          </p:nvPr>
        </p:nvSpPr>
        <p:spPr>
          <a:xfrm>
            <a:off x="3371461" y="4860168"/>
            <a:ext cx="1426796" cy="200055"/>
          </a:xfrm>
          <a:prstGeom prst="rect">
            <a:avLst/>
          </a:prstGeom>
          <a:noFill/>
          <a:ln>
            <a:noFill/>
          </a:ln>
        </p:spPr>
        <p:txBody>
          <a:bodyPr anchor="ctr" anchorCtr="0" bIns="45700" lIns="91425" numCol="1" rIns="91425" spcFirstLastPara="1" tIns="45700" wrap="square">
            <a:noAutofit/>
          </a:bodyPr>
          <a:lstStyle>
            <a:lvl1pPr algn="r" indent="-228600" lvl="0" marL="457200" marR="0" rtl="0">
              <a:lnSpc>
                <a:spcPct val="90000"/>
              </a:lnSpc>
              <a:spcBef>
                <a:spcPts val="750"/>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1pPr>
            <a:lvl2pPr algn="l" indent="-228600" lvl="1" marL="9144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2pPr>
            <a:lvl3pPr algn="l" indent="-228600" lvl="2" marL="13716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3pPr>
            <a:lvl4pPr algn="l" indent="-228600" lvl="3" marL="18288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4pPr>
            <a:lvl5pPr algn="l" indent="-228600" lvl="4" marL="22860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pic>
        <p:nvPicPr>
          <p:cNvPr id="43" name="Google Shape;43;p31"/>
          <p:cNvPicPr preferRelativeResize="0"/>
          <p:nvPr/>
        </p:nvPicPr>
        <p:blipFill rotWithShape="1">
          <a:blip r:embed="rId2">
            <a:alphaModFix amt="50000"/>
          </a:blip>
          <a:srcRect b="27019" l="12472" r="12906" t="27462"/>
          <a:stretch/>
        </p:blipFill>
        <p:spPr>
          <a:xfrm>
            <a:off x="522712" y="4805340"/>
            <a:ext cx="1033031" cy="285870"/>
          </a:xfrm>
          <a:prstGeom prst="rect">
            <a:avLst/>
          </a:prstGeom>
          <a:noFill/>
          <a:ln>
            <a:noFill/>
          </a:ln>
        </p:spPr>
      </p:pic>
      <p:sp>
        <p:nvSpPr>
          <p:cNvPr id="44" name="Google Shape;44;p31"/>
          <p:cNvSpPr txBox="1"/>
          <p:nvPr/>
        </p:nvSpPr>
        <p:spPr>
          <a:xfrm>
            <a:off x="7891462" y="4860169"/>
            <a:ext cx="795338" cy="176213"/>
          </a:xfrm>
          <a:prstGeom prst="rect">
            <a:avLst/>
          </a:prstGeom>
          <a:noFill/>
          <a:ln>
            <a:noFill/>
          </a:ln>
        </p:spPr>
        <p:txBody>
          <a:bodyPr anchor="ctr" anchorCtr="1" bIns="45700" lIns="91425" numCol="1" rIns="91425" spcFirstLastPara="1" tIns="45700" wrap="square">
            <a:noAutofit/>
          </a:bodyPr>
          <a:lstStyle/>
          <a:p>
            <a:pPr algn="r" indent="0" lvl="0" marL="0" marR="0" rtl="0">
              <a:lnSpc>
                <a:spcPct val="100000"/>
              </a:lnSpc>
              <a:spcBef>
                <a:spcPts val="0"/>
              </a:spcBef>
              <a:spcAft>
                <a:spcPts val="0"/>
              </a:spcAft>
              <a:buClr>
                <a:srgbClr val="000000"/>
              </a:buClr>
              <a:buSzPts val="1000"/>
              <a:buFont typeface="Arial"/>
              <a:buNone/>
            </a:pPr>
            <a:r>
              <a:rPr b="1" cap="none" i="0" lang="en-US" strike="noStrike" sz="1000" u="none">
                <a:solidFill>
                  <a:srgbClr val="7F7F7F"/>
                </a:solidFill>
                <a:latin typeface="Tahoma"/>
                <a:ea typeface="Tahoma"/>
                <a:cs typeface="Tahoma"/>
                <a:sym typeface="Tahoma"/>
              </a:rPr>
              <a:t>                </a:t>
            </a:r>
            <a:fld id="{00000000-1234-1234-1234-123412341234}" type="slidenum">
              <a:rPr b="1" cap="none" i="0" lang="en-US" strike="noStrike" sz="1000" u="none">
                <a:solidFill>
                  <a:srgbClr val="7F7F7F"/>
                </a:solidFill>
                <a:latin typeface="Tahoma"/>
                <a:ea typeface="Tahoma"/>
                <a:cs typeface="Tahoma"/>
                <a:sym typeface="Tahoma"/>
              </a:rPr>
              <a:t>‹#›</a:t>
            </a:fld>
            <a:endParaRPr b="1" cap="none" i="0" strike="noStrike" sz="1000" u="none">
              <a:solidFill>
                <a:srgbClr val="7F7F7F"/>
              </a:solidFill>
              <a:latin typeface="Tahoma"/>
              <a:ea typeface="Tahoma"/>
              <a:cs typeface="Tahoma"/>
              <a:sym typeface="Tahom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Bullets - Left">
  <p:cSld name="Image and Bullets - Left">
    <p:spTree>
      <p:nvGrpSpPr>
        <p:cNvPr id="45" name="Shape 45"/>
        <p:cNvGrpSpPr/>
        <p:nvPr/>
      </p:nvGrpSpPr>
      <p:grpSpPr>
        <a:xfrm>
          <a:off x="0" y="0"/>
          <a:ext cx="0" cy="0"/>
          <a:chOff x="0" y="0"/>
          <a:chExt cx="0" cy="0"/>
        </a:xfrm>
      </p:grpSpPr>
      <p:sp>
        <p:nvSpPr>
          <p:cNvPr id="46" name="Google Shape;46;p32"/>
          <p:cNvSpPr txBox="1"/>
          <p:nvPr>
            <p:ph type="title"/>
          </p:nvPr>
        </p:nvSpPr>
        <p:spPr>
          <a:xfrm>
            <a:off x="4357254" y="455555"/>
            <a:ext cx="4262080" cy="509105"/>
          </a:xfrm>
          <a:prstGeom prst="rect">
            <a:avLst/>
          </a:prstGeom>
          <a:noFill/>
          <a:ln>
            <a:noFill/>
          </a:ln>
        </p:spPr>
        <p:txBody>
          <a:bodyPr anchor="ctr" anchorCtr="0" bIns="45700" lIns="91425" numCol="1" rIns="91425" spcFirstLastPara="1" tIns="45700" wrap="square">
            <a:noAutofit/>
          </a:bodyPr>
          <a:lstStyle>
            <a:lvl1pPr algn="l" lvl="0" marR="0" rtl="0">
              <a:lnSpc>
                <a:spcPct val="90000"/>
              </a:lnSpc>
              <a:spcBef>
                <a:spcPts val="0"/>
              </a:spcBef>
              <a:spcAft>
                <a:spcPts val="0"/>
              </a:spcAft>
              <a:buClr>
                <a:schemeClr val="dk2"/>
              </a:buClr>
              <a:buSzPts val="3000"/>
              <a:buFont typeface="Tahoma"/>
              <a:buNone/>
              <a:defRPr b="1" cap="none" i="0" strike="noStrike" sz="3000" u="none">
                <a:solidFill>
                  <a:schemeClr val="dk2"/>
                </a:solidFill>
                <a:latin typeface="Tahoma"/>
                <a:ea typeface="Tahoma"/>
                <a:cs typeface="Tahoma"/>
                <a:sym typeface="Tahoma"/>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9pPr>
          </a:lstStyle>
          <a:p/>
        </p:txBody>
      </p:sp>
      <p:sp>
        <p:nvSpPr>
          <p:cNvPr id="47" name="Google Shape;47;p32"/>
          <p:cNvSpPr/>
          <p:nvPr/>
        </p:nvSpPr>
        <p:spPr>
          <a:xfrm>
            <a:off x="4434840" y="965154"/>
            <a:ext cx="778180" cy="103340"/>
          </a:xfrm>
          <a:prstGeom prst="rect">
            <a:avLst/>
          </a:prstGeom>
          <a:solidFill>
            <a:schemeClr val="lt2"/>
          </a:solidFill>
          <a:ln>
            <a:noFill/>
          </a:ln>
        </p:spPr>
        <p:txBody>
          <a:bodyPr anchor="ctr" anchorCtr="0" bIns="45700" lIns="91425" numCol="1" rIns="91425" spcFirstLastPara="1" tIns="45700" wrap="square">
            <a:noAutofit/>
          </a:bodyPr>
          <a:lstStyle/>
          <a:p>
            <a:pPr algn="ctr" indent="0" lvl="0" marL="0" marR="0" rtl="0">
              <a:lnSpc>
                <a:spcPct val="100000"/>
              </a:lnSpc>
              <a:spcBef>
                <a:spcPts val="0"/>
              </a:spcBef>
              <a:spcAft>
                <a:spcPts val="0"/>
              </a:spcAft>
              <a:buClr>
                <a:schemeClr val="dk1"/>
              </a:buClr>
              <a:buSzPts val="1350"/>
              <a:buFont typeface="Tahoma"/>
              <a:buNone/>
            </a:pPr>
            <a:r>
              <a:t/>
            </a:r>
            <a:endParaRPr b="0" cap="none" i="0" strike="noStrike" sz="1350" u="none">
              <a:solidFill>
                <a:srgbClr val="FFFFFF"/>
              </a:solidFill>
              <a:latin typeface="Calibri"/>
              <a:ea typeface="Calibri"/>
              <a:cs typeface="Calibri"/>
              <a:sym typeface="Calibri"/>
            </a:endParaRPr>
          </a:p>
        </p:txBody>
      </p:sp>
      <p:sp>
        <p:nvSpPr>
          <p:cNvPr id="48" name="Google Shape;48;p32"/>
          <p:cNvSpPr txBox="1"/>
          <p:nvPr>
            <p:ph idx="1" type="body"/>
          </p:nvPr>
        </p:nvSpPr>
        <p:spPr>
          <a:xfrm>
            <a:off x="4357255" y="1343025"/>
            <a:ext cx="4329545" cy="2993001"/>
          </a:xfrm>
          <a:prstGeom prst="rect">
            <a:avLst/>
          </a:prstGeom>
          <a:noFill/>
          <a:ln>
            <a:noFill/>
          </a:ln>
        </p:spPr>
        <p:txBody>
          <a:bodyPr anchor="t" anchorCtr="0" bIns="45700" lIns="91425" numCol="1" rIns="91425" spcFirstLastPara="1" tIns="45700" wrap="square">
            <a:noAutofit/>
          </a:bodyPr>
          <a:lstStyle>
            <a:lvl1pPr algn="l" indent="-330200" lvl="0" marL="457200" marR="0" rtl="0">
              <a:lnSpc>
                <a:spcPct val="90000"/>
              </a:lnSpc>
              <a:spcBef>
                <a:spcPts val="750"/>
              </a:spcBef>
              <a:spcAft>
                <a:spcPts val="0"/>
              </a:spcAft>
              <a:buClr>
                <a:schemeClr val="lt2"/>
              </a:buClr>
              <a:buSzPts val="1600"/>
              <a:buFont typeface="Noto Sans"/>
              <a:buChar char="▪"/>
              <a:defRPr b="0" cap="none" i="0" strike="noStrike" sz="1600" u="none">
                <a:solidFill>
                  <a:schemeClr val="dk1"/>
                </a:solidFill>
                <a:latin typeface="Tahoma"/>
                <a:ea typeface="Tahoma"/>
                <a:cs typeface="Tahoma"/>
                <a:sym typeface="Tahoma"/>
              </a:defRPr>
            </a:lvl1pPr>
            <a:lvl2pPr algn="l" indent="-330200" lvl="1" marL="914400" marR="0" rtl="0">
              <a:lnSpc>
                <a:spcPct val="90000"/>
              </a:lnSpc>
              <a:spcBef>
                <a:spcPts val="375"/>
              </a:spcBef>
              <a:spcAft>
                <a:spcPts val="0"/>
              </a:spcAft>
              <a:buClr>
                <a:schemeClr val="lt2"/>
              </a:buClr>
              <a:buSzPts val="1600"/>
              <a:buFont typeface="Courier New"/>
              <a:buChar char="o"/>
              <a:defRPr b="0" cap="none" i="0" strike="noStrike" sz="1600" u="none">
                <a:solidFill>
                  <a:schemeClr val="dk1"/>
                </a:solidFill>
                <a:latin typeface="Tahoma"/>
                <a:ea typeface="Tahoma"/>
                <a:cs typeface="Tahoma"/>
                <a:sym typeface="Tahoma"/>
              </a:defRPr>
            </a:lvl2pPr>
            <a:lvl3pPr algn="l" indent="-330200" lvl="2" marL="1371600" marR="0" rtl="0">
              <a:lnSpc>
                <a:spcPct val="90000"/>
              </a:lnSpc>
              <a:spcBef>
                <a:spcPts val="375"/>
              </a:spcBef>
              <a:spcAft>
                <a:spcPts val="0"/>
              </a:spcAft>
              <a:buClr>
                <a:schemeClr val="lt2"/>
              </a:buClr>
              <a:buSzPts val="1600"/>
              <a:buFont typeface="Arial"/>
              <a:buChar char="•"/>
              <a:defRPr b="0" cap="none" i="0" strike="noStrike" sz="16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49" name="Google Shape;49;p32"/>
          <p:cNvSpPr/>
          <p:nvPr>
            <p:ph idx="2" type="pic"/>
          </p:nvPr>
        </p:nvSpPr>
        <p:spPr>
          <a:xfrm>
            <a:off x="0" y="455555"/>
            <a:ext cx="3849291" cy="3880471"/>
          </a:xfrm>
          <a:prstGeom prst="rect">
            <a:avLst/>
          </a:prstGeom>
          <a:solidFill>
            <a:schemeClr val="lt1"/>
          </a:solidFill>
          <a:ln>
            <a:noFill/>
          </a:ln>
        </p:spPr>
      </p:sp>
      <p:sp>
        <p:nvSpPr>
          <p:cNvPr id="50" name="Google Shape;50;p32"/>
          <p:cNvSpPr txBox="1"/>
          <p:nvPr>
            <p:ph idx="3" type="body"/>
          </p:nvPr>
        </p:nvSpPr>
        <p:spPr>
          <a:xfrm>
            <a:off x="0" y="4336026"/>
            <a:ext cx="1426796" cy="200055"/>
          </a:xfrm>
          <a:prstGeom prst="rect">
            <a:avLst/>
          </a:prstGeom>
          <a:noFill/>
          <a:ln>
            <a:noFill/>
          </a:ln>
        </p:spPr>
        <p:txBody>
          <a:bodyPr anchor="ctr"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1pPr>
            <a:lvl2pPr algn="l" indent="-228600" lvl="1" marL="9144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2pPr>
            <a:lvl3pPr algn="l" indent="-228600" lvl="2" marL="13716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3pPr>
            <a:lvl4pPr algn="l" indent="-228600" lvl="3" marL="18288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4pPr>
            <a:lvl5pPr algn="l" indent="-228600" lvl="4" marL="22860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51" name="Google Shape;51;p32"/>
          <p:cNvSpPr txBox="1"/>
          <p:nvPr/>
        </p:nvSpPr>
        <p:spPr>
          <a:xfrm>
            <a:off x="7891462" y="4860169"/>
            <a:ext cx="795338" cy="176213"/>
          </a:xfrm>
          <a:prstGeom prst="rect">
            <a:avLst/>
          </a:prstGeom>
          <a:noFill/>
          <a:ln>
            <a:noFill/>
          </a:ln>
        </p:spPr>
        <p:txBody>
          <a:bodyPr anchor="ctr" anchorCtr="1" bIns="45700" lIns="91425" numCol="1" rIns="91425" spcFirstLastPara="1" tIns="45700" wrap="square">
            <a:noAutofit/>
          </a:bodyPr>
          <a:lstStyle/>
          <a:p>
            <a:pPr algn="r" indent="0" lvl="0" marL="0" marR="0" rtl="0">
              <a:lnSpc>
                <a:spcPct val="100000"/>
              </a:lnSpc>
              <a:spcBef>
                <a:spcPts val="0"/>
              </a:spcBef>
              <a:spcAft>
                <a:spcPts val="0"/>
              </a:spcAft>
              <a:buClr>
                <a:srgbClr val="000000"/>
              </a:buClr>
              <a:buSzPts val="1000"/>
              <a:buFont typeface="Arial"/>
              <a:buNone/>
            </a:pPr>
            <a:r>
              <a:rPr b="1" cap="none" i="0" lang="en-US" strike="noStrike" sz="1000" u="none">
                <a:solidFill>
                  <a:srgbClr val="7F7F7F"/>
                </a:solidFill>
                <a:latin typeface="Tahoma"/>
                <a:ea typeface="Tahoma"/>
                <a:cs typeface="Tahoma"/>
                <a:sym typeface="Tahoma"/>
              </a:rPr>
              <a:t>                </a:t>
            </a:r>
            <a:fld id="{00000000-1234-1234-1234-123412341234}" type="slidenum">
              <a:rPr b="1" cap="none" i="0" lang="en-US" strike="noStrike" sz="1000" u="none">
                <a:solidFill>
                  <a:srgbClr val="7F7F7F"/>
                </a:solidFill>
                <a:latin typeface="Tahoma"/>
                <a:ea typeface="Tahoma"/>
                <a:cs typeface="Tahoma"/>
                <a:sym typeface="Tahoma"/>
              </a:rPr>
              <a:t>‹#›</a:t>
            </a:fld>
            <a:endParaRPr b="1" cap="none" i="0" strike="noStrike" sz="1000" u="none">
              <a:solidFill>
                <a:srgbClr val="7F7F7F"/>
              </a:solidFill>
              <a:latin typeface="Tahoma"/>
              <a:ea typeface="Tahoma"/>
              <a:cs typeface="Tahoma"/>
              <a:sym typeface="Tahoma"/>
            </a:endParaRPr>
          </a:p>
        </p:txBody>
      </p:sp>
      <p:pic>
        <p:nvPicPr>
          <p:cNvPr id="52" name="Google Shape;52;p32"/>
          <p:cNvPicPr preferRelativeResize="0"/>
          <p:nvPr/>
        </p:nvPicPr>
        <p:blipFill rotWithShape="1">
          <a:blip r:embed="rId2">
            <a:alphaModFix amt="50000"/>
          </a:blip>
          <a:srcRect b="27019" l="12472" r="12906" t="27462"/>
          <a:stretch/>
        </p:blipFill>
        <p:spPr>
          <a:xfrm>
            <a:off x="522712" y="4805340"/>
            <a:ext cx="1033031" cy="28587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and Bullets">
  <p:cSld name="Big Image and Bullets">
    <p:spTree>
      <p:nvGrpSpPr>
        <p:cNvPr id="53" name="Shape 53"/>
        <p:cNvGrpSpPr/>
        <p:nvPr/>
      </p:nvGrpSpPr>
      <p:grpSpPr>
        <a:xfrm>
          <a:off x="0" y="0"/>
          <a:ext cx="0" cy="0"/>
          <a:chOff x="0" y="0"/>
          <a:chExt cx="0" cy="0"/>
        </a:xfrm>
      </p:grpSpPr>
      <p:sp>
        <p:nvSpPr>
          <p:cNvPr id="54" name="Google Shape;54;p33"/>
          <p:cNvSpPr txBox="1"/>
          <p:nvPr>
            <p:ph type="title"/>
          </p:nvPr>
        </p:nvSpPr>
        <p:spPr>
          <a:xfrm>
            <a:off x="5555673" y="325582"/>
            <a:ext cx="3131127" cy="1192682"/>
          </a:xfrm>
          <a:prstGeom prst="rect">
            <a:avLst/>
          </a:prstGeom>
          <a:noFill/>
          <a:ln>
            <a:noFill/>
          </a:ln>
        </p:spPr>
        <p:txBody>
          <a:bodyPr anchor="b" anchorCtr="0" bIns="45700" lIns="91425" numCol="1" rIns="91425" spcFirstLastPara="1" tIns="45700" wrap="square">
            <a:noAutofit/>
          </a:bodyPr>
          <a:lstStyle>
            <a:lvl1pPr algn="l" lvl="0" marR="0" rtl="0">
              <a:lnSpc>
                <a:spcPct val="90000"/>
              </a:lnSpc>
              <a:spcBef>
                <a:spcPts val="0"/>
              </a:spcBef>
              <a:spcAft>
                <a:spcPts val="0"/>
              </a:spcAft>
              <a:buClr>
                <a:schemeClr val="dk2"/>
              </a:buClr>
              <a:buSzPts val="3000"/>
              <a:buFont typeface="Tahoma"/>
              <a:buNone/>
              <a:defRPr b="1" cap="none" i="0" strike="noStrike" sz="3000" u="none">
                <a:solidFill>
                  <a:schemeClr val="dk2"/>
                </a:solidFill>
                <a:latin typeface="Tahoma"/>
                <a:ea typeface="Tahoma"/>
                <a:cs typeface="Tahoma"/>
                <a:sym typeface="Tahoma"/>
              </a:defRPr>
            </a:lvl1pPr>
            <a:lvl2pPr algn="l" lvl="1"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i="0" strike="noStrike" sz="1800" u="none">
                <a:solidFill>
                  <a:srgbClr val="000000"/>
                </a:solidFill>
                <a:latin typeface="Arial"/>
                <a:ea typeface="Arial"/>
                <a:cs typeface="Arial"/>
                <a:sym typeface="Arial"/>
              </a:defRPr>
            </a:lvl9pPr>
          </a:lstStyle>
          <a:p/>
        </p:txBody>
      </p:sp>
      <p:sp>
        <p:nvSpPr>
          <p:cNvPr id="55" name="Google Shape;55;p33"/>
          <p:cNvSpPr/>
          <p:nvPr/>
        </p:nvSpPr>
        <p:spPr>
          <a:xfrm>
            <a:off x="5623560" y="1518264"/>
            <a:ext cx="778180" cy="103340"/>
          </a:xfrm>
          <a:prstGeom prst="rect">
            <a:avLst/>
          </a:prstGeom>
          <a:solidFill>
            <a:schemeClr val="lt2"/>
          </a:solidFill>
          <a:ln>
            <a:noFill/>
          </a:ln>
        </p:spPr>
        <p:txBody>
          <a:bodyPr anchor="ctr" anchorCtr="0" bIns="45700" lIns="91425" numCol="1" rIns="91425" spcFirstLastPara="1" tIns="45700" wrap="square">
            <a:noAutofit/>
          </a:bodyPr>
          <a:lstStyle/>
          <a:p>
            <a:pPr algn="ctr" indent="0" lvl="0" marL="0" marR="0" rtl="0">
              <a:lnSpc>
                <a:spcPct val="100000"/>
              </a:lnSpc>
              <a:spcBef>
                <a:spcPts val="0"/>
              </a:spcBef>
              <a:spcAft>
                <a:spcPts val="0"/>
              </a:spcAft>
              <a:buClr>
                <a:schemeClr val="dk1"/>
              </a:buClr>
              <a:buSzPts val="1350"/>
              <a:buFont typeface="Tahoma"/>
              <a:buNone/>
            </a:pPr>
            <a:r>
              <a:t/>
            </a:r>
            <a:endParaRPr b="0" cap="none" i="0" strike="noStrike" sz="1350" u="none">
              <a:solidFill>
                <a:srgbClr val="FFFFFF"/>
              </a:solidFill>
              <a:latin typeface="Calibri"/>
              <a:ea typeface="Calibri"/>
              <a:cs typeface="Calibri"/>
              <a:sym typeface="Calibri"/>
            </a:endParaRPr>
          </a:p>
        </p:txBody>
      </p:sp>
      <p:sp>
        <p:nvSpPr>
          <p:cNvPr id="56" name="Google Shape;56;p33"/>
          <p:cNvSpPr txBox="1"/>
          <p:nvPr>
            <p:ph idx="1" type="body"/>
          </p:nvPr>
        </p:nvSpPr>
        <p:spPr>
          <a:xfrm>
            <a:off x="5555673" y="1835727"/>
            <a:ext cx="3131127" cy="2668980"/>
          </a:xfrm>
          <a:prstGeom prst="rect">
            <a:avLst/>
          </a:prstGeom>
          <a:noFill/>
          <a:ln>
            <a:noFill/>
          </a:ln>
        </p:spPr>
        <p:txBody>
          <a:bodyPr anchor="t" anchorCtr="0" bIns="45700" lIns="91425" numCol="1" rIns="91425" spcFirstLastPara="1" tIns="45700" wrap="square">
            <a:noAutofit/>
          </a:bodyPr>
          <a:lstStyle>
            <a:lvl1pPr algn="l" indent="-330200" lvl="0" marL="457200" marR="0" rtl="0">
              <a:lnSpc>
                <a:spcPct val="90000"/>
              </a:lnSpc>
              <a:spcBef>
                <a:spcPts val="750"/>
              </a:spcBef>
              <a:spcAft>
                <a:spcPts val="0"/>
              </a:spcAft>
              <a:buClr>
                <a:schemeClr val="lt2"/>
              </a:buClr>
              <a:buSzPts val="1600"/>
              <a:buFont typeface="Noto Sans"/>
              <a:buChar char="▪"/>
              <a:defRPr b="0" cap="none" i="0" strike="noStrike" sz="1600" u="none">
                <a:solidFill>
                  <a:schemeClr val="dk1"/>
                </a:solidFill>
                <a:latin typeface="Tahoma"/>
                <a:ea typeface="Tahoma"/>
                <a:cs typeface="Tahoma"/>
                <a:sym typeface="Tahoma"/>
              </a:defRPr>
            </a:lvl1pPr>
            <a:lvl2pPr algn="l" indent="-330200" lvl="1" marL="914400" marR="0" rtl="0">
              <a:lnSpc>
                <a:spcPct val="90000"/>
              </a:lnSpc>
              <a:spcBef>
                <a:spcPts val="375"/>
              </a:spcBef>
              <a:spcAft>
                <a:spcPts val="0"/>
              </a:spcAft>
              <a:buClr>
                <a:schemeClr val="lt2"/>
              </a:buClr>
              <a:buSzPts val="1600"/>
              <a:buFont typeface="Courier New"/>
              <a:buChar char="o"/>
              <a:defRPr b="0" cap="none" i="0" strike="noStrike" sz="1600" u="none">
                <a:solidFill>
                  <a:schemeClr val="dk1"/>
                </a:solidFill>
                <a:latin typeface="Tahoma"/>
                <a:ea typeface="Tahoma"/>
                <a:cs typeface="Tahoma"/>
                <a:sym typeface="Tahoma"/>
              </a:defRPr>
            </a:lvl2pPr>
            <a:lvl3pPr algn="l" indent="-330200" lvl="2" marL="1371600" marR="0" rtl="0">
              <a:lnSpc>
                <a:spcPct val="90000"/>
              </a:lnSpc>
              <a:spcBef>
                <a:spcPts val="375"/>
              </a:spcBef>
              <a:spcAft>
                <a:spcPts val="0"/>
              </a:spcAft>
              <a:buClr>
                <a:schemeClr val="lt2"/>
              </a:buClr>
              <a:buSzPts val="1600"/>
              <a:buFont typeface="Arial"/>
              <a:buChar char="•"/>
              <a:defRPr b="0" cap="none" i="0" strike="noStrike" sz="1600" u="none">
                <a:solidFill>
                  <a:schemeClr val="dk1"/>
                </a:solidFill>
                <a:latin typeface="Tahoma"/>
                <a:ea typeface="Tahoma"/>
                <a:cs typeface="Tahoma"/>
                <a:sym typeface="Tahoma"/>
              </a:defRPr>
            </a:lvl3pPr>
            <a:lvl4pPr algn="l" indent="-314325" lvl="3" marL="1828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4pPr>
            <a:lvl5pPr algn="l" indent="-314325" lvl="4" marL="22860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57" name="Google Shape;57;p33"/>
          <p:cNvSpPr/>
          <p:nvPr>
            <p:ph idx="2" type="pic"/>
          </p:nvPr>
        </p:nvSpPr>
        <p:spPr>
          <a:xfrm>
            <a:off x="1" y="0"/>
            <a:ext cx="5074238" cy="5143500"/>
          </a:xfrm>
          <a:prstGeom prst="rect">
            <a:avLst/>
          </a:prstGeom>
          <a:solidFill>
            <a:schemeClr val="lt1"/>
          </a:solidFill>
          <a:ln>
            <a:noFill/>
          </a:ln>
        </p:spPr>
      </p:sp>
      <p:sp>
        <p:nvSpPr>
          <p:cNvPr id="58" name="Google Shape;58;p33"/>
          <p:cNvSpPr txBox="1"/>
          <p:nvPr>
            <p:ph idx="3" type="body"/>
          </p:nvPr>
        </p:nvSpPr>
        <p:spPr>
          <a:xfrm>
            <a:off x="5076620" y="4860169"/>
            <a:ext cx="1426796" cy="200055"/>
          </a:xfrm>
          <a:prstGeom prst="rect">
            <a:avLst/>
          </a:prstGeom>
          <a:noFill/>
          <a:ln>
            <a:noFill/>
          </a:ln>
        </p:spPr>
        <p:txBody>
          <a:bodyPr anchor="ctr" anchorCtr="0" bIns="45700" lIns="91425" numCol="1" rIns="91425" spcFirstLastPara="1" tIns="45700" wrap="square">
            <a:noAutofit/>
          </a:bodyPr>
          <a:lstStyle>
            <a:lvl1pPr algn="l" indent="-228600" lvl="0" marL="457200" marR="0" rtl="0">
              <a:lnSpc>
                <a:spcPct val="90000"/>
              </a:lnSpc>
              <a:spcBef>
                <a:spcPts val="750"/>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1pPr>
            <a:lvl2pPr algn="l" indent="-228600" lvl="1" marL="9144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2pPr>
            <a:lvl3pPr algn="l" indent="-228600" lvl="2" marL="13716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3pPr>
            <a:lvl4pPr algn="l" indent="-228600" lvl="3" marL="18288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4pPr>
            <a:lvl5pPr algn="l" indent="-228600" lvl="4" marL="2286000" marR="0" rtl="0">
              <a:lnSpc>
                <a:spcPct val="90000"/>
              </a:lnSpc>
              <a:spcBef>
                <a:spcPts val="375"/>
              </a:spcBef>
              <a:spcAft>
                <a:spcPts val="0"/>
              </a:spcAft>
              <a:buClr>
                <a:schemeClr val="dk1"/>
              </a:buClr>
              <a:buSzPts val="700"/>
              <a:buFont typeface="Arial"/>
              <a:buNone/>
              <a:defRPr b="0" cap="none" i="0" strike="noStrike" sz="700" u="none">
                <a:solidFill>
                  <a:schemeClr val="dk1"/>
                </a:solidFill>
                <a:latin typeface="Tahoma"/>
                <a:ea typeface="Tahoma"/>
                <a:cs typeface="Tahoma"/>
                <a:sym typeface="Tahoma"/>
              </a:defRPr>
            </a:lvl5pPr>
            <a:lvl6pPr algn="l" indent="-314325" lvl="5" marL="27432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6pPr>
            <a:lvl7pPr algn="l" indent="-314325" lvl="6" marL="32004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7pPr>
            <a:lvl8pPr algn="l" indent="-314325" lvl="7" marL="36576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8pPr>
            <a:lvl9pPr algn="l" indent="-314325" lvl="8" marL="4114800" marR="0" rtl="0">
              <a:lnSpc>
                <a:spcPct val="90000"/>
              </a:lnSpc>
              <a:spcBef>
                <a:spcPts val="375"/>
              </a:spcBef>
              <a:spcAft>
                <a:spcPts val="0"/>
              </a:spcAft>
              <a:buClr>
                <a:schemeClr val="dk1"/>
              </a:buClr>
              <a:buSzPts val="1350"/>
              <a:buFont typeface="Arial"/>
              <a:buChar char="•"/>
              <a:defRPr b="0" cap="none" i="0" strike="noStrike" sz="1350" u="none">
                <a:solidFill>
                  <a:schemeClr val="dk1"/>
                </a:solidFill>
                <a:latin typeface="Tahoma"/>
                <a:ea typeface="Tahoma"/>
                <a:cs typeface="Tahoma"/>
                <a:sym typeface="Tahoma"/>
              </a:defRPr>
            </a:lvl9pPr>
          </a:lstStyle>
          <a:p/>
        </p:txBody>
      </p:sp>
      <p:sp>
        <p:nvSpPr>
          <p:cNvPr id="59" name="Google Shape;59;p33"/>
          <p:cNvSpPr txBox="1"/>
          <p:nvPr/>
        </p:nvSpPr>
        <p:spPr>
          <a:xfrm>
            <a:off x="7891462" y="4860169"/>
            <a:ext cx="795338" cy="176213"/>
          </a:xfrm>
          <a:prstGeom prst="rect">
            <a:avLst/>
          </a:prstGeom>
          <a:noFill/>
          <a:ln>
            <a:noFill/>
          </a:ln>
        </p:spPr>
        <p:txBody>
          <a:bodyPr anchor="ctr" anchorCtr="1" bIns="45700" lIns="91425" numCol="1" rIns="91425" spcFirstLastPara="1" tIns="45700" wrap="square">
            <a:noAutofit/>
          </a:bodyPr>
          <a:lstStyle/>
          <a:p>
            <a:pPr algn="r" indent="0" lvl="0" marL="0" marR="0" rtl="0">
              <a:lnSpc>
                <a:spcPct val="100000"/>
              </a:lnSpc>
              <a:spcBef>
                <a:spcPts val="0"/>
              </a:spcBef>
              <a:spcAft>
                <a:spcPts val="0"/>
              </a:spcAft>
              <a:buClr>
                <a:srgbClr val="000000"/>
              </a:buClr>
              <a:buSzPts val="1000"/>
              <a:buFont typeface="Arial"/>
              <a:buNone/>
            </a:pPr>
            <a:r>
              <a:rPr b="1" cap="none" i="0" lang="en-US" strike="noStrike" sz="1000" u="none">
                <a:solidFill>
                  <a:srgbClr val="7F7F7F"/>
                </a:solidFill>
                <a:latin typeface="Tahoma"/>
                <a:ea typeface="Tahoma"/>
                <a:cs typeface="Tahoma"/>
                <a:sym typeface="Tahoma"/>
              </a:rPr>
              <a:t>                </a:t>
            </a:r>
            <a:fld id="{00000000-1234-1234-1234-123412341234}" type="slidenum">
              <a:rPr b="1" cap="none" i="0" lang="en-US" strike="noStrike" sz="1000" u="none">
                <a:solidFill>
                  <a:srgbClr val="7F7F7F"/>
                </a:solidFill>
                <a:latin typeface="Tahoma"/>
                <a:ea typeface="Tahoma"/>
                <a:cs typeface="Tahoma"/>
                <a:sym typeface="Tahoma"/>
              </a:rPr>
              <a:t>‹#›</a:t>
            </a:fld>
            <a:endParaRPr b="1" cap="none" i="0" strike="noStrike" sz="1000" u="none">
              <a:solidFill>
                <a:srgbClr val="7F7F7F"/>
              </a:solidFill>
              <a:latin typeface="Tahoma"/>
              <a:ea typeface="Tahoma"/>
              <a:cs typeface="Tahoma"/>
              <a:sym typeface="Tahom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Light Blue">
  <p:cSld name="End Slide - Light Blue">
    <p:spTree>
      <p:nvGrpSpPr>
        <p:cNvPr id="60" name="Shape 60"/>
        <p:cNvGrpSpPr/>
        <p:nvPr/>
      </p:nvGrpSpPr>
      <p:grpSpPr>
        <a:xfrm>
          <a:off x="0" y="0"/>
          <a:ext cx="0" cy="0"/>
          <a:chOff x="0" y="0"/>
          <a:chExt cx="0" cy="0"/>
        </a:xfrm>
      </p:grpSpPr>
      <p:pic>
        <p:nvPicPr>
          <p:cNvPr id="61" name="Google Shape;61;p34"/>
          <p:cNvPicPr preferRelativeResize="0"/>
          <p:nvPr/>
        </p:nvPicPr>
        <p:blipFill rotWithShape="1">
          <a:blip r:embed="rId2">
            <a:alphaModFix/>
          </a:blip>
          <a:srcRect b="7786" l="0" r="0" t="7786"/>
          <a:stretch/>
        </p:blipFill>
        <p:spPr>
          <a:xfrm>
            <a:off x="0" y="0"/>
            <a:ext cx="9144000" cy="5143500"/>
          </a:xfrm>
          <a:prstGeom prst="rect">
            <a:avLst/>
          </a:prstGeom>
          <a:noFill/>
          <a:ln>
            <a:noFill/>
          </a:ln>
        </p:spPr>
      </p:pic>
      <p:sp>
        <p:nvSpPr>
          <p:cNvPr id="62" name="Google Shape;62;p34"/>
          <p:cNvSpPr/>
          <p:nvPr/>
        </p:nvSpPr>
        <p:spPr>
          <a:xfrm rot="10800000">
            <a:off x="-2" y="-3"/>
            <a:ext cx="9144001" cy="5143499"/>
          </a:xfrm>
          <a:prstGeom prst="rect">
            <a:avLst/>
          </a:prstGeom>
          <a:gradFill>
            <a:gsLst>
              <a:gs pos="0">
                <a:srgbClr val="68ACE5">
                  <a:alpha val="83529"/>
                </a:srgbClr>
              </a:gs>
              <a:gs pos="75000">
                <a:srgbClr val="3B6FAF">
                  <a:alpha val="83529"/>
                </a:srgbClr>
              </a:gs>
              <a:gs pos="100000">
                <a:srgbClr val="3B6FAF">
                  <a:alpha val="83529"/>
                </a:srgbClr>
              </a:gs>
            </a:gsLst>
            <a:lin ang="10800000" scaled="0"/>
          </a:gradFill>
          <a:ln>
            <a:noFill/>
          </a:ln>
        </p:spPr>
        <p:txBody>
          <a:bodyPr anchor="t" anchorCtr="0" bIns="34275" lIns="68575" numCol="1" rIns="68575" spcFirstLastPara="1" tIns="34275" wrap="square">
            <a:noAutofit/>
          </a:bodyPr>
          <a:lstStyle/>
          <a:p>
            <a:pPr algn="l" indent="0" lvl="0" marL="0" marR="0" rtl="0">
              <a:lnSpc>
                <a:spcPct val="100000"/>
              </a:lnSpc>
              <a:spcBef>
                <a:spcPts val="0"/>
              </a:spcBef>
              <a:spcAft>
                <a:spcPts val="0"/>
              </a:spcAft>
              <a:buClr>
                <a:schemeClr val="dk1"/>
              </a:buClr>
              <a:buSzPts val="1350"/>
              <a:buFont typeface="Tahoma"/>
              <a:buNone/>
            </a:pPr>
            <a:r>
              <a:t/>
            </a:r>
            <a:endParaRPr b="0" cap="none" i="0" strike="noStrike" sz="1350" u="none">
              <a:solidFill>
                <a:srgbClr val="000000"/>
              </a:solidFill>
              <a:latin typeface="Calibri"/>
              <a:ea typeface="Calibri"/>
              <a:cs typeface="Calibri"/>
              <a:sym typeface="Calibri"/>
            </a:endParaRPr>
          </a:p>
        </p:txBody>
      </p:sp>
      <p:pic>
        <p:nvPicPr>
          <p:cNvPr id="63" name="Google Shape;63;p34"/>
          <p:cNvPicPr preferRelativeResize="0"/>
          <p:nvPr/>
        </p:nvPicPr>
        <p:blipFill rotWithShape="1">
          <a:blip r:embed="rId3">
            <a:alphaModFix/>
          </a:blip>
          <a:srcRect b="21109" l="15642" r="15937" t="22639"/>
          <a:stretch/>
        </p:blipFill>
        <p:spPr>
          <a:xfrm>
            <a:off x="2584969" y="1417162"/>
            <a:ext cx="3974062" cy="2309176"/>
          </a:xfrm>
          <a:prstGeom prst="rect">
            <a:avLst/>
          </a:prstGeom>
          <a:noFill/>
          <a:ln>
            <a:noFill/>
          </a:ln>
        </p:spPr>
      </p:pic>
      <p:sp>
        <p:nvSpPr>
          <p:cNvPr id="64" name="Google Shape;64;p34"/>
          <p:cNvSpPr/>
          <p:nvPr/>
        </p:nvSpPr>
        <p:spPr>
          <a:xfrm>
            <a:off x="0" y="4727386"/>
            <a:ext cx="9144000" cy="217090"/>
          </a:xfrm>
          <a:prstGeom prst="rect">
            <a:avLst/>
          </a:prstGeom>
          <a:noFill/>
          <a:ln>
            <a:noFill/>
          </a:ln>
        </p:spPr>
        <p:txBody>
          <a:bodyPr anchor="t" anchorCtr="0" bIns="40800" lIns="81625" numCol="1" rIns="81625" spcFirstLastPara="1" tIns="40800" wrap="square">
            <a:noAutofit/>
          </a:bodyPr>
          <a:lstStyle/>
          <a:p>
            <a:pPr algn="ctr" indent="0" lvl="0" marL="0" marR="0" rtl="0">
              <a:lnSpc>
                <a:spcPct val="100000"/>
              </a:lnSpc>
              <a:spcBef>
                <a:spcPts val="0"/>
              </a:spcBef>
              <a:spcAft>
                <a:spcPts val="0"/>
              </a:spcAft>
              <a:buClr>
                <a:srgbClr val="000000"/>
              </a:buClr>
              <a:buSzPts val="875"/>
              <a:buFont typeface="Arial"/>
              <a:buNone/>
            </a:pPr>
            <a:r>
              <a:rPr b="0" cap="none" i="0" lang="en-US" strike="noStrike" sz="875" u="none">
                <a:solidFill>
                  <a:schemeClr val="lt1"/>
                </a:solidFill>
                <a:latin typeface="Arial"/>
                <a:ea typeface="Arial"/>
                <a:cs typeface="Arial"/>
                <a:sym typeface="Arial"/>
              </a:rPr>
              <a:t>© The Johns Hopkins University 2021, All Rights Reserved.</a:t>
            </a:r>
            <a:endParaRPr b="0" cap="none" i="0" strike="noStrike" sz="1400" u="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arget="../slideLayouts/slideLayout12.xml" Type="http://schemas.openxmlformats.org/officeDocument/2006/relationships/slideLayout"/><Relationship Id="rId12" Target="../slideLayouts/slideLayout11.xml" Type="http://schemas.openxmlformats.org/officeDocument/2006/relationships/slideLayout"/><Relationship Id="rId11" Target="../slideLayouts/slideLayout10.xml" Type="http://schemas.openxmlformats.org/officeDocument/2006/relationships/slideLayout"/><Relationship Id="rId9" Target="../slideLayouts/slideLayout8.xml" Type="http://schemas.openxmlformats.org/officeDocument/2006/relationships/slideLayout"/><Relationship Id="rId10" Target="../slideLayouts/slideLayout9.xml" Type="http://schemas.openxmlformats.org/officeDocument/2006/relationships/slideLayout"/><Relationship Id="rId8" Target="../slideLayouts/slideLayout7.xml" Type="http://schemas.openxmlformats.org/officeDocument/2006/relationships/slideLayout"/><Relationship Id="rId7" Target="../slideLayouts/slideLayout6.xml" Type="http://schemas.openxmlformats.org/officeDocument/2006/relationships/slideLayout"/><Relationship Id="rId6" Target="../slideLayouts/slideLayout5.xml" Type="http://schemas.openxmlformats.org/officeDocument/2006/relationships/slideLayout"/><Relationship Id="rId5" Target="../slideLayouts/slideLayout4.xml" Type="http://schemas.openxmlformats.org/officeDocument/2006/relationships/slideLayout"/><Relationship Id="rId4" Target="../slideLayouts/slideLayout3.xml" Type="http://schemas.openxmlformats.org/officeDocument/2006/relationships/slideLayout"/><Relationship Id="rId3" Target="../slideLayouts/slideLayout2.xml" Type="http://schemas.openxmlformats.org/officeDocument/2006/relationships/slideLayout"/><Relationship Id="rId2" Target="../slideLayouts/slideLayout1.xml" Type="http://schemas.openxmlformats.org/officeDocument/2006/relationships/slideLayout"/><Relationship Id="rId1" Target="../theme/theme2.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folHlink="folHlink" hlink="hlink" tx1="dk1" tx2="lt2"/>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arget="../notesSlides/notesSlide1.xml" Type="http://schemas.openxmlformats.org/officeDocument/2006/relationships/notesSlide"/><Relationship Id="rId1" Target="../slideLayouts/slideLayout1.xml" Type="http://schemas.openxmlformats.org/officeDocument/2006/relationships/slideLayout"/></Relationships>
</file>

<file path=ppt/slides/_rels/slide10.xml.rels><?xml version="1.0" encoding="UTF-8" standalone="yes"?><Relationships xmlns="http://schemas.openxmlformats.org/package/2006/relationships"><Relationship Id="rId5" Target="../media/image34.png" Type="http://schemas.openxmlformats.org/officeDocument/2006/relationships/image"/><Relationship Id="rId4" Target="../media/image29.png" Type="http://schemas.openxmlformats.org/officeDocument/2006/relationships/image"/><Relationship Id="rId3" Target="../media/image26.png" Type="http://schemas.openxmlformats.org/officeDocument/2006/relationships/image"/><Relationship Id="rId2" Target="../notesSlides/notesSlide10.xml" Type="http://schemas.openxmlformats.org/officeDocument/2006/relationships/notesSlide"/><Relationship Id="rId1" Target="../slideLayouts/slideLayout2.xml" Type="http://schemas.openxmlformats.org/officeDocument/2006/relationships/slideLayout"/></Relationships>
</file>

<file path=ppt/slides/_rels/slide11.xml.rels><?xml version="1.0" encoding="UTF-8" standalone="yes"?><Relationships xmlns="http://schemas.openxmlformats.org/package/2006/relationships"><Relationship Id="rId5" Target="../media/image27.png" Type="http://schemas.openxmlformats.org/officeDocument/2006/relationships/image"/><Relationship Id="rId4" Target="../media/image39.png" Type="http://schemas.openxmlformats.org/officeDocument/2006/relationships/image"/><Relationship Id="rId3" Target="../media/image30.png" Type="http://schemas.openxmlformats.org/officeDocument/2006/relationships/image"/><Relationship Id="rId2" Target="../notesSlides/notesSlide11.xml" Type="http://schemas.openxmlformats.org/officeDocument/2006/relationships/notesSlide"/><Relationship Id="rId1" Target="../slideLayouts/slideLayout2.xml" Type="http://schemas.openxmlformats.org/officeDocument/2006/relationships/slideLayout"/></Relationships>
</file>

<file path=ppt/slides/_rels/slide12.xml.rels><?xml version="1.0" encoding="UTF-8" standalone="yes"?><Relationships xmlns="http://schemas.openxmlformats.org/package/2006/relationships"><Relationship Id="rId5" Target="../media/image37.png" Type="http://schemas.openxmlformats.org/officeDocument/2006/relationships/image"/><Relationship Id="rId4" Target="../media/image32.png" Type="http://schemas.openxmlformats.org/officeDocument/2006/relationships/image"/><Relationship Id="rId3" Target="../media/image31.png" Type="http://schemas.openxmlformats.org/officeDocument/2006/relationships/image"/><Relationship Id="rId2" Target="../notesSlides/notesSlide12.xml" Type="http://schemas.openxmlformats.org/officeDocument/2006/relationships/notesSlide"/><Relationship Id="rId1" Target="../slideLayouts/slideLayout2.xml" Type="http://schemas.openxmlformats.org/officeDocument/2006/relationships/slideLayout"/></Relationships>
</file>

<file path=ppt/slides/_rels/slide13.xml.rels><?xml version="1.0" encoding="UTF-8" standalone="yes"?><Relationships xmlns="http://schemas.openxmlformats.org/package/2006/relationships"><Relationship Id="rId4" Target="../media/image36.png" Type="http://schemas.openxmlformats.org/officeDocument/2006/relationships/image"/><Relationship Id="rId3" Target="../media/image50.png" Type="http://schemas.openxmlformats.org/officeDocument/2006/relationships/image"/><Relationship Id="rId2" Target="../notesSlides/notesSlide13.xml" Type="http://schemas.openxmlformats.org/officeDocument/2006/relationships/notesSlide"/><Relationship Id="rId1" Target="../slideLayouts/slideLayout2.xml" Type="http://schemas.openxmlformats.org/officeDocument/2006/relationships/slideLayout"/></Relationships>
</file>

<file path=ppt/slides/_rels/slide14.xml.rels><?xml version="1.0" encoding="UTF-8" standalone="yes"?><Relationships xmlns="http://schemas.openxmlformats.org/package/2006/relationships"><Relationship Id="rId4" Target="../media/image45.png" Type="http://schemas.openxmlformats.org/officeDocument/2006/relationships/image"/><Relationship Id="rId3" Target="../media/image41.png" Type="http://schemas.openxmlformats.org/officeDocument/2006/relationships/image"/><Relationship Id="rId2" Target="../notesSlides/notesSlide14.xml" Type="http://schemas.openxmlformats.org/officeDocument/2006/relationships/notesSlide"/><Relationship Id="rId1" Target="../slideLayouts/slideLayout2.xml" Type="http://schemas.openxmlformats.org/officeDocument/2006/relationships/slideLayout"/></Relationships>
</file>

<file path=ppt/slides/_rels/slide15.xml.rels><?xml version="1.0" encoding="UTF-8" standalone="yes"?><Relationships xmlns="http://schemas.openxmlformats.org/package/2006/relationships"><Relationship Id="rId3" Target="../media/image46.png" Type="http://schemas.openxmlformats.org/officeDocument/2006/relationships/image"/><Relationship Id="rId2" Target="../notesSlides/notesSlide15.xml" Type="http://schemas.openxmlformats.org/officeDocument/2006/relationships/notesSlide"/><Relationship Id="rId1" Target="../slideLayouts/slideLayout2.xml" Type="http://schemas.openxmlformats.org/officeDocument/2006/relationships/slideLayout"/></Relationships>
</file>

<file path=ppt/slides/_rels/slide16.xml.rels><?xml version="1.0" encoding="UTF-8" standalone="yes"?><Relationships xmlns="http://schemas.openxmlformats.org/package/2006/relationships"><Relationship Id="rId3" Target="../media/image47.png" Type="http://schemas.openxmlformats.org/officeDocument/2006/relationships/image"/><Relationship Id="rId2" Target="../notesSlides/notesSlide16.xml" Type="http://schemas.openxmlformats.org/officeDocument/2006/relationships/notesSlide"/><Relationship Id="rId1" Target="../slideLayouts/slideLayout2.xml" Type="http://schemas.openxmlformats.org/officeDocument/2006/relationships/slideLayout"/></Relationships>
</file>

<file path=ppt/slides/_rels/slide17.xml.rels><?xml version="1.0" encoding="UTF-8" standalone="yes"?><Relationships xmlns="http://schemas.openxmlformats.org/package/2006/relationships"><Relationship Id="rId3" Target="../media/image42.png" Type="http://schemas.openxmlformats.org/officeDocument/2006/relationships/image"/><Relationship Id="rId2" Target="../notesSlides/notesSlide17.xml" Type="http://schemas.openxmlformats.org/officeDocument/2006/relationships/notesSlide"/><Relationship Id="rId1" Target="../slideLayouts/slideLayout2.xml" Type="http://schemas.openxmlformats.org/officeDocument/2006/relationships/slideLayout"/></Relationships>
</file>

<file path=ppt/slides/_rels/slide18.xml.rels><?xml version="1.0" encoding="UTF-8" standalone="yes"?><Relationships xmlns="http://schemas.openxmlformats.org/package/2006/relationships"><Relationship Id="rId4" Target="../media/image35.png" Type="http://schemas.openxmlformats.org/officeDocument/2006/relationships/image"/><Relationship Id="rId3" Target="../media/image49.png" Type="http://schemas.openxmlformats.org/officeDocument/2006/relationships/image"/><Relationship Id="rId2" Target="../notesSlides/notesSlide18.xml" Type="http://schemas.openxmlformats.org/officeDocument/2006/relationships/notesSlide"/><Relationship Id="rId1" Target="../slideLayouts/slideLayout2.xml" Type="http://schemas.openxmlformats.org/officeDocument/2006/relationships/slideLayout"/></Relationships>
</file>

<file path=ppt/slides/_rels/slide19.xml.rels><?xml version="1.0" encoding="UTF-8" standalone="yes"?><Relationships xmlns="http://schemas.openxmlformats.org/package/2006/relationships"><Relationship Id="rId3" Target="../media/image40.png" Type="http://schemas.openxmlformats.org/officeDocument/2006/relationships/image"/><Relationship Id="rId2" Target="../notesSlides/notesSlide19.xml" Type="http://schemas.openxmlformats.org/officeDocument/2006/relationships/notesSlide"/><Relationship Id="rId1" Target="../slideLayouts/slideLayout2.xml" Type="http://schemas.openxmlformats.org/officeDocument/2006/relationships/slideLayout"/></Relationships>
</file>

<file path=ppt/slides/_rels/slide2.xml.rels><?xml version="1.0" encoding="UTF-8" standalone="yes"?><Relationships xmlns="http://schemas.openxmlformats.org/package/2006/relationships"><Relationship Id="rId2" Target="../notesSlides/notesSlide2.xml" Type="http://schemas.openxmlformats.org/officeDocument/2006/relationships/notesSlide"/><Relationship Id="rId1" Target="../slideLayouts/slideLayout2.xml" Type="http://schemas.openxmlformats.org/officeDocument/2006/relationships/slideLayout"/></Relationships>
</file>

<file path=ppt/slides/_rels/slide20.xml.rels><?xml version="1.0" encoding="UTF-8" standalone="yes"?><Relationships xmlns="http://schemas.openxmlformats.org/package/2006/relationships"><Relationship Id="rId4" Target="../media/image44.png" Type="http://schemas.openxmlformats.org/officeDocument/2006/relationships/image"/><Relationship Id="rId3" Target="../media/image38.png" Type="http://schemas.openxmlformats.org/officeDocument/2006/relationships/image"/><Relationship Id="rId2" Target="../notesSlides/notesSlide20.xml" Type="http://schemas.openxmlformats.org/officeDocument/2006/relationships/notesSlide"/><Relationship Id="rId1" Target="../slideLayouts/slideLayout2.xml" Type="http://schemas.openxmlformats.org/officeDocument/2006/relationships/slideLayout"/></Relationships>
</file>

<file path=ppt/slides/_rels/slide21.xml.rels><?xml version="1.0" encoding="UTF-8" standalone="yes"?><Relationships xmlns="http://schemas.openxmlformats.org/package/2006/relationships"><Relationship Id="rId3" Target="../media/image43.png" Type="http://schemas.openxmlformats.org/officeDocument/2006/relationships/image"/><Relationship Id="rId2" Target="../notesSlides/notesSlide21.xml" Type="http://schemas.openxmlformats.org/officeDocument/2006/relationships/notesSlide"/><Relationship Id="rId1" Target="../slideLayouts/slideLayout2.xml" Type="http://schemas.openxmlformats.org/officeDocument/2006/relationships/slideLayout"/></Relationships>
</file>

<file path=ppt/slides/_rels/slide22.xml.rels><?xml version="1.0" encoding="UTF-8" standalone="yes"?><Relationships xmlns="http://schemas.openxmlformats.org/package/2006/relationships"><Relationship Id="rId5" Target="../media/image52.gif" Type="http://schemas.openxmlformats.org/officeDocument/2006/relationships/image"/><Relationship Id="rId4" Target="../media/image53.gif" Type="http://schemas.openxmlformats.org/officeDocument/2006/relationships/image"/><Relationship Id="rId3" Target="../media/image48.gif" Type="http://schemas.openxmlformats.org/officeDocument/2006/relationships/image"/><Relationship Id="rId2" Target="../notesSlides/notesSlide22.xml" Type="http://schemas.openxmlformats.org/officeDocument/2006/relationships/notesSlide"/><Relationship Id="rId1" Target="../slideLayouts/slideLayout2.xml" Type="http://schemas.openxmlformats.org/officeDocument/2006/relationships/slideLayout"/></Relationships>
</file>

<file path=ppt/slides/_rels/slide23.xml.rels><?xml version="1.0" encoding="UTF-8" standalone="yes"?><Relationships xmlns="http://schemas.openxmlformats.org/package/2006/relationships"><Relationship Id="rId3" Target="../media/image51.png" Type="http://schemas.openxmlformats.org/officeDocument/2006/relationships/image"/><Relationship Id="rId2" Target="../notesSlides/notesSlide23.xml" Type="http://schemas.openxmlformats.org/officeDocument/2006/relationships/notesSlide"/><Relationship Id="rId1" Target="../slideLayouts/slideLayout2.xml" Type="http://schemas.openxmlformats.org/officeDocument/2006/relationships/slideLayout"/></Relationships>
</file>

<file path=ppt/slides/_rels/slide24.xml.rels><?xml version="1.0" encoding="UTF-8" standalone="yes"?><Relationships xmlns="http://schemas.openxmlformats.org/package/2006/relationships"><Relationship Id="rId2" Target="../notesSlides/notesSlide24.xml" Type="http://schemas.openxmlformats.org/officeDocument/2006/relationships/notesSlide"/><Relationship Id="rId1" Target="../slideLayouts/slideLayout2.xml" Type="http://schemas.openxmlformats.org/officeDocument/2006/relationships/slideLayout"/></Relationships>
</file>

<file path=ppt/slides/_rels/slide25.xml.rels><?xml version="1.0" encoding="UTF-8" standalone="yes"?><Relationships xmlns="http://schemas.openxmlformats.org/package/2006/relationships"><Relationship Id="rId2" Target="../notesSlides/notesSlide25.xml" Type="http://schemas.openxmlformats.org/officeDocument/2006/relationships/notesSlide"/><Relationship Id="rId1" Target="../slideLayouts/slideLayout1.xml" Type="http://schemas.openxmlformats.org/officeDocument/2006/relationships/slideLayout"/></Relationships>
</file>

<file path=ppt/slides/_rels/slide3.xml.rels><?xml version="1.0" encoding="UTF-8" standalone="yes"?><Relationships xmlns="http://schemas.openxmlformats.org/package/2006/relationships"><Relationship Id="rId3" Target="../media/image4.png" Type="http://schemas.openxmlformats.org/officeDocument/2006/relationships/image"/><Relationship Id="rId2" Target="../notesSlides/notesSlide3.xml" Type="http://schemas.openxmlformats.org/officeDocument/2006/relationships/notesSlide"/><Relationship Id="rId1" Target="../slideLayouts/slideLayout2.xml" Type="http://schemas.openxmlformats.org/officeDocument/2006/relationships/slideLayout"/></Relationships>
</file>

<file path=ppt/slides/_rels/slide4.xml.rels><?xml version="1.0" encoding="UTF-8" standalone="yes"?><Relationships xmlns="http://schemas.openxmlformats.org/package/2006/relationships"><Relationship Id="rId3" Target="../media/image6.png" Type="http://schemas.openxmlformats.org/officeDocument/2006/relationships/image"/><Relationship Id="rId2" Target="../notesSlides/notesSlide4.xml" Type="http://schemas.openxmlformats.org/officeDocument/2006/relationships/notesSlide"/><Relationship Id="rId1" Target="../slideLayouts/slideLayout2.xml" Type="http://schemas.openxmlformats.org/officeDocument/2006/relationships/slideLayout"/></Relationships>
</file>

<file path=ppt/slides/_rels/slide5.xml.rels><?xml version="1.0" encoding="UTF-8" standalone="yes"?><Relationships xmlns="http://schemas.openxmlformats.org/package/2006/relationships"><Relationship Id="rId3" Target="../media/image9.png" Type="http://schemas.openxmlformats.org/officeDocument/2006/relationships/image"/><Relationship Id="rId2" Target="../notesSlides/notesSlide5.xml" Type="http://schemas.openxmlformats.org/officeDocument/2006/relationships/notesSlide"/><Relationship Id="rId1" Target="../slideLayouts/slideLayout2.xml" Type="http://schemas.openxmlformats.org/officeDocument/2006/relationships/slideLayout"/></Relationships>
</file>

<file path=ppt/slides/_rels/slide6.xml.rels><?xml version="1.0" encoding="UTF-8" standalone="yes"?><Relationships xmlns="http://schemas.openxmlformats.org/package/2006/relationships"><Relationship Id="rId6" Target="../media/image12.png" Type="http://schemas.openxmlformats.org/officeDocument/2006/relationships/image"/><Relationship Id="rId5" Target="../media/image7.png" Type="http://schemas.openxmlformats.org/officeDocument/2006/relationships/image"/><Relationship Id="rId4" Target="../media/image14.png" Type="http://schemas.openxmlformats.org/officeDocument/2006/relationships/image"/><Relationship Id="rId3" Target="../media/image11.png" Type="http://schemas.openxmlformats.org/officeDocument/2006/relationships/image"/><Relationship Id="rId2" Target="../notesSlides/notesSlide6.xml" Type="http://schemas.openxmlformats.org/officeDocument/2006/relationships/notesSlide"/><Relationship Id="rId1" Target="../slideLayouts/slideLayout2.xml" Type="http://schemas.openxmlformats.org/officeDocument/2006/relationships/slideLayout"/></Relationships>
</file>

<file path=ppt/slides/_rels/slide7.xml.rels><?xml version="1.0" encoding="UTF-8" standalone="yes"?><Relationships xmlns="http://schemas.openxmlformats.org/package/2006/relationships"><Relationship Id="rId8" Target="../media/image17.png" Type="http://schemas.openxmlformats.org/officeDocument/2006/relationships/image"/><Relationship Id="rId7" Target="../media/image28.png" Type="http://schemas.openxmlformats.org/officeDocument/2006/relationships/image"/><Relationship Id="rId6" Target="../media/image16.png" Type="http://schemas.openxmlformats.org/officeDocument/2006/relationships/image"/><Relationship Id="rId5" Target="../media/image21.png" Type="http://schemas.openxmlformats.org/officeDocument/2006/relationships/image"/><Relationship Id="rId4" Target="../media/image15.png" Type="http://schemas.openxmlformats.org/officeDocument/2006/relationships/image"/><Relationship Id="rId3" Target="../media/image13.png" Type="http://schemas.openxmlformats.org/officeDocument/2006/relationships/image"/><Relationship Id="rId2" Target="../notesSlides/notesSlide7.xml" Type="http://schemas.openxmlformats.org/officeDocument/2006/relationships/notesSlide"/><Relationship Id="rId1" Target="../slideLayouts/slideLayout2.xml" Type="http://schemas.openxmlformats.org/officeDocument/2006/relationships/slideLayout"/></Relationships>
</file>

<file path=ppt/slides/_rels/slide8.xml.rels><?xml version="1.0" encoding="UTF-8" standalone="yes"?><Relationships xmlns="http://schemas.openxmlformats.org/package/2006/relationships"><Relationship Id="rId4" Target="../media/image22.png" Type="http://schemas.openxmlformats.org/officeDocument/2006/relationships/image"/><Relationship Id="rId3" Target="../media/image24.png" Type="http://schemas.openxmlformats.org/officeDocument/2006/relationships/image"/><Relationship Id="rId2" Target="../notesSlides/notesSlide8.xml" Type="http://schemas.openxmlformats.org/officeDocument/2006/relationships/notesSlide"/><Relationship Id="rId1" Target="../slideLayouts/slideLayout2.xml" Type="http://schemas.openxmlformats.org/officeDocument/2006/relationships/slideLayout"/></Relationships>
</file>

<file path=ppt/slides/_rels/slide9.xml.rels><?xml version="1.0" encoding="UTF-8" standalone="yes"?><Relationships xmlns="http://schemas.openxmlformats.org/package/2006/relationships"><Relationship Id="rId8" Target="../media/image33.png" Type="http://schemas.openxmlformats.org/officeDocument/2006/relationships/image"/><Relationship Id="rId7" Target="../media/image23.png" Type="http://schemas.openxmlformats.org/officeDocument/2006/relationships/image"/><Relationship Id="rId6" Target="../media/image25.png" Type="http://schemas.openxmlformats.org/officeDocument/2006/relationships/image"/><Relationship Id="rId5" Target="../media/image19.png" Type="http://schemas.openxmlformats.org/officeDocument/2006/relationships/image"/><Relationship Id="rId4" Target="../media/image20.png" Type="http://schemas.openxmlformats.org/officeDocument/2006/relationships/image"/><Relationship Id="rId3" Target="../media/image18.png" Type="http://schemas.openxmlformats.org/officeDocument/2006/relationships/image"/><Relationship Id="rId2" Target="../notesSlides/notesSlide9.xml" Type="http://schemas.openxmlformats.org/officeDocument/2006/relationships/notesSlide"/><Relationship Id="rId1" Target="../slideLayouts/slideLayout2.xml" Type="http://schemas.openxmlformats.org/officeDocument/2006/relationships/slideLayout"/></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ph type="title"/>
          </p:nvPr>
        </p:nvSpPr>
        <p:spPr>
          <a:xfrm>
            <a:off x="467751" y="2012242"/>
            <a:ext cx="8208600" cy="5442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Clr>
                <a:schemeClr val="lt1"/>
              </a:buClr>
              <a:buSzPts val="3690"/>
              <a:buFont typeface="Tahoma"/>
              <a:buNone/>
            </a:pPr>
            <a:r>
              <a:rPr lang="en-US" sz="2912"/>
              <a:t>Atari Game with Zap Q-Learning</a:t>
            </a:r>
            <a:endParaRPr sz="2912"/>
          </a:p>
        </p:txBody>
      </p:sp>
      <p:sp>
        <p:nvSpPr>
          <p:cNvPr id="111" name="Google Shape;111;p1"/>
          <p:cNvSpPr txBox="1"/>
          <p:nvPr>
            <p:ph idx="1" type="body"/>
          </p:nvPr>
        </p:nvSpPr>
        <p:spPr>
          <a:xfrm>
            <a:off x="462474" y="2814766"/>
            <a:ext cx="8219100" cy="544200"/>
          </a:xfrm>
          <a:prstGeom prst="rect">
            <a:avLst/>
          </a:prstGeom>
          <a:noFill/>
          <a:ln>
            <a:noFill/>
          </a:ln>
        </p:spPr>
        <p:txBody>
          <a:bodyPr anchor="t" anchorCtr="0" bIns="45700" lIns="91425" numCol="1" rIns="91425" spcFirstLastPara="1" tIns="45700" wrap="square">
            <a:noAutofit/>
          </a:bodyPr>
          <a:lstStyle/>
          <a:p>
            <a:pPr algn="l" indent="0" lvl="0" marL="0" rtl="0">
              <a:lnSpc>
                <a:spcPct val="70000"/>
              </a:lnSpc>
              <a:spcBef>
                <a:spcPts val="0"/>
              </a:spcBef>
              <a:spcAft>
                <a:spcPts val="0"/>
              </a:spcAft>
              <a:buClr>
                <a:schemeClr val="lt1"/>
              </a:buClr>
              <a:buSzPts val="1210"/>
              <a:buNone/>
            </a:pPr>
            <a:r>
              <a:rPr b="1" lang="en-US" sz="1437"/>
              <a:t>RL Final Project-Group 6</a:t>
            </a:r>
            <a:endParaRPr/>
          </a:p>
          <a:p>
            <a:pPr algn="l" indent="0" lvl="0" marL="0" rtl="0">
              <a:lnSpc>
                <a:spcPct val="70000"/>
              </a:lnSpc>
              <a:spcBef>
                <a:spcPts val="0"/>
              </a:spcBef>
              <a:spcAft>
                <a:spcPts val="0"/>
              </a:spcAft>
              <a:buClr>
                <a:schemeClr val="lt1"/>
              </a:buClr>
              <a:buSzPts val="1210"/>
              <a:buNone/>
            </a:pPr>
            <a:r>
              <a:t/>
            </a:r>
            <a:endParaRPr b="1" sz="1437"/>
          </a:p>
          <a:p>
            <a:pPr algn="l" indent="0" lvl="0" marL="0" rtl="0">
              <a:lnSpc>
                <a:spcPct val="70000"/>
              </a:lnSpc>
              <a:spcBef>
                <a:spcPts val="0"/>
              </a:spcBef>
              <a:spcAft>
                <a:spcPts val="0"/>
              </a:spcAft>
              <a:buClr>
                <a:schemeClr val="lt1"/>
              </a:buClr>
              <a:buSzPts val="1210"/>
              <a:buNone/>
            </a:pPr>
            <a:r>
              <a:rPr b="1" lang="en-US" sz="1437"/>
              <a:t>Group Member</a:t>
            </a:r>
            <a:r>
              <a:rPr lang="en-US" sz="1437"/>
              <a:t>: XUANZHAO DONG, XUYIN ZHU, MUCHEN LI(sick leave)</a:t>
            </a:r>
            <a:endParaRPr sz="1237"/>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idx="1" type="body"/>
          </p:nvPr>
        </p:nvSpPr>
        <p:spPr>
          <a:xfrm>
            <a:off x="529350" y="2133600"/>
            <a:ext cx="8085300" cy="3423600"/>
          </a:xfrm>
          <a:prstGeom prst="rect">
            <a:avLst/>
          </a:prstGeom>
          <a:blipFill rotWithShape="1">
            <a:blip r:embed="rId3">
              <a:alphaModFix/>
            </a:blip>
            <a:stretch>
              <a:fillRect b="0" l="-1582" r="0" t="-176"/>
            </a:stretch>
          </a:blipFill>
          <a:ln>
            <a:noFill/>
          </a:ln>
        </p:spPr>
        <p:txBody>
          <a:bodyPr anchor="t" anchorCtr="0" bIns="45700" lIns="91425" numCol="1" rIns="91425" spcFirstLastPara="1" tIns="45700" wrap="square">
            <a:noAutofit/>
          </a:bodyPr>
          <a:lstStyle/>
          <a:p>
            <a:pPr algn="l" indent="-228600" lvl="0" marL="457200" marR="0" rtl="0">
              <a:lnSpc>
                <a:spcPct val="90000"/>
              </a:lnSpc>
              <a:spcBef>
                <a:spcPts val="750"/>
              </a:spcBef>
              <a:spcAft>
                <a:spcPts val="0"/>
              </a:spcAft>
              <a:buClr>
                <a:schemeClr val="dk2"/>
              </a:buClr>
              <a:buSzPts val="1800"/>
              <a:buFont typeface="Noto Sans"/>
              <a:buNone/>
            </a:pPr>
            <a:r>
              <a:rPr lang="en-US"/>
              <a:t> </a:t>
            </a:r>
            <a:endParaRPr/>
          </a:p>
        </p:txBody>
      </p:sp>
      <p:sp>
        <p:nvSpPr>
          <p:cNvPr id="214" name="Google Shape;214;p10"/>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Clr>
                <a:schemeClr val="dk1"/>
              </a:buClr>
              <a:buSzPts val="3000"/>
              <a:buFont typeface="Arial"/>
              <a:buNone/>
            </a:pPr>
            <a:r>
              <a:rPr lang="en-US"/>
              <a:t>Limitation</a:t>
            </a:r>
            <a:endParaRPr/>
          </a:p>
        </p:txBody>
      </p:sp>
      <p:sp>
        <p:nvSpPr>
          <p:cNvPr id="215" name="Google Shape;215;p10"/>
          <p:cNvSpPr txBox="1"/>
          <p:nvPr/>
        </p:nvSpPr>
        <p:spPr>
          <a:xfrm>
            <a:off x="5255775" y="1224125"/>
            <a:ext cx="2897400" cy="400200"/>
          </a:xfrm>
          <a:prstGeom prst="rect">
            <a:avLst/>
          </a:prstGeom>
          <a:noFill/>
          <a:ln>
            <a:noFill/>
          </a:ln>
        </p:spPr>
        <p:txBody>
          <a:bodyPr anchor="t" anchorCtr="0" bIns="91425" lIns="91425" numCol="1" rIns="91425" spcFirstLastPara="1" tIns="91425" wrap="square">
            <a:sp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pic>
        <p:nvPicPr>
          <p:cNvPr id="216" name="Google Shape;216;p10"/>
          <p:cNvPicPr preferRelativeResize="0"/>
          <p:nvPr/>
        </p:nvPicPr>
        <p:blipFill rotWithShape="1">
          <a:blip r:embed="rId4">
            <a:alphaModFix/>
          </a:blip>
          <a:srcRect b="0" l="0" r="0" t="0"/>
          <a:stretch/>
        </p:blipFill>
        <p:spPr>
          <a:xfrm>
            <a:off x="2540879" y="2809847"/>
            <a:ext cx="4042801" cy="492697"/>
          </a:xfrm>
          <a:prstGeom prst="rect">
            <a:avLst/>
          </a:prstGeom>
          <a:noFill/>
          <a:ln>
            <a:noFill/>
          </a:ln>
        </p:spPr>
      </p:pic>
      <p:pic>
        <p:nvPicPr>
          <p:cNvPr id="217" name="Google Shape;217;p10"/>
          <p:cNvPicPr preferRelativeResize="0"/>
          <p:nvPr/>
        </p:nvPicPr>
        <p:blipFill rotWithShape="1">
          <a:blip r:embed="rId5">
            <a:alphaModFix/>
          </a:blip>
          <a:srcRect b="0" l="0" r="0" t="0"/>
          <a:stretch/>
        </p:blipFill>
        <p:spPr>
          <a:xfrm>
            <a:off x="3091264" y="3732442"/>
            <a:ext cx="2739483" cy="492697"/>
          </a:xfrm>
          <a:prstGeom prst="rect">
            <a:avLst/>
          </a:prstGeom>
          <a:noFill/>
          <a:ln>
            <a:noFill/>
          </a:ln>
        </p:spPr>
      </p:pic>
      <p:sp>
        <p:nvSpPr>
          <p:cNvPr id="218" name="Google Shape;218;p10"/>
          <p:cNvSpPr txBox="1"/>
          <p:nvPr/>
        </p:nvSpPr>
        <p:spPr>
          <a:xfrm>
            <a:off x="1843815" y="4558679"/>
            <a:ext cx="6309360" cy="258532"/>
          </a:xfrm>
          <a:prstGeom prst="rect">
            <a:avLst/>
          </a:prstGeom>
          <a:noFill/>
          <a:ln>
            <a:noFill/>
          </a:ln>
        </p:spPr>
        <p:txBody>
          <a:bodyPr anchor="t" anchorCtr="0" bIns="45700" lIns="91425" numCol="1" rIns="91425" spcFirstLastPara="1" tIns="45700" wrap="square">
            <a:spAutoFit/>
          </a:bodyPr>
          <a:lstStyle/>
          <a:p>
            <a:pPr algn="r" indent="0" lvl="0" marL="0" marR="0" rtl="0">
              <a:lnSpc>
                <a:spcPct val="90000"/>
              </a:lnSpc>
              <a:spcBef>
                <a:spcPts val="0"/>
              </a:spcBef>
              <a:spcAft>
                <a:spcPts val="0"/>
              </a:spcAft>
              <a:buClr>
                <a:srgbClr val="000000"/>
              </a:buClr>
              <a:buSzPts val="700"/>
              <a:buFont typeface="Arial"/>
              <a:buNone/>
            </a:pPr>
            <a:r>
              <a:rPr b="0" cap="none" i="0" lang="en-US" strike="noStrike" sz="1200" u="none">
                <a:solidFill>
                  <a:srgbClr val="000000"/>
                </a:solidFill>
                <a:latin typeface="Times New Roman"/>
                <a:ea typeface="Times New Roman"/>
                <a:cs typeface="Times New Roman"/>
                <a:sym typeface="Times New Roman"/>
              </a:rPr>
              <a:t>Adithya M.Devraj and Sean P.Meyn Fastest Convergence for Q-Learning,2018 </a:t>
            </a:r>
            <a:endParaRPr b="0" cap="none" i="0" strike="noStrike" sz="1400" u="none">
              <a:solidFill>
                <a:srgbClr val="000000"/>
              </a:solidFill>
              <a:latin typeface="Arial"/>
              <a:ea typeface="Arial"/>
              <a:cs typeface="Arial"/>
              <a:sym typeface="Arial"/>
            </a:endParaRPr>
          </a:p>
        </p:txBody>
      </p:sp>
      <p:sp>
        <p:nvSpPr>
          <p:cNvPr id="219" name="Google Shape;219;p10"/>
          <p:cNvSpPr txBox="1"/>
          <p:nvPr/>
        </p:nvSpPr>
        <p:spPr>
          <a:xfrm>
            <a:off x="519625" y="1394700"/>
            <a:ext cx="8085300" cy="738900"/>
          </a:xfrm>
          <a:prstGeom prst="rect">
            <a:avLst/>
          </a:prstGeom>
          <a:noFill/>
          <a:ln>
            <a:noFill/>
          </a:ln>
        </p:spPr>
        <p:txBody>
          <a:bodyPr anchor="t" anchorCtr="0" bIns="91425" lIns="91425" numCol="1" rIns="91425" spcFirstLastPara="1" tIns="91425" wrap="square">
            <a:spAutoFit/>
          </a:bodyPr>
          <a:lstStyle/>
          <a:p>
            <a:pPr algn="l" indent="0" lvl="0" marL="0" marR="0" rtl="0">
              <a:lnSpc>
                <a:spcPct val="100000"/>
              </a:lnSpc>
              <a:spcBef>
                <a:spcPts val="0"/>
              </a:spcBef>
              <a:spcAft>
                <a:spcPts val="0"/>
              </a:spcAft>
              <a:buClr>
                <a:srgbClr val="000000"/>
              </a:buClr>
              <a:buSzPts val="1800"/>
              <a:buFont typeface="Arial"/>
              <a:buNone/>
            </a:pPr>
            <a:r>
              <a:rPr b="0" cap="none" i="0" lang="en-US" strike="noStrike" sz="1800" u="none">
                <a:solidFill>
                  <a:srgbClr val="000000"/>
                </a:solidFill>
                <a:latin typeface="Times New Roman"/>
                <a:ea typeface="Times New Roman"/>
                <a:cs typeface="Times New Roman"/>
                <a:sym typeface="Times New Roman"/>
              </a:rPr>
              <a:t>A solution is guaranteed only if each eigenvalue of A has real part that is strictly less than -1/2</a:t>
            </a:r>
            <a:endParaRPr b="0" cap="none" i="0" strike="noStrike" sz="1800" u="non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1"/>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Matrix gain</a:t>
            </a:r>
            <a:endParaRPr/>
          </a:p>
        </p:txBody>
      </p:sp>
      <p:sp>
        <p:nvSpPr>
          <p:cNvPr id="226" name="Google Shape;226;p11"/>
          <p:cNvSpPr txBox="1"/>
          <p:nvPr/>
        </p:nvSpPr>
        <p:spPr>
          <a:xfrm>
            <a:off x="5255775" y="1224125"/>
            <a:ext cx="2897400" cy="400200"/>
          </a:xfrm>
          <a:prstGeom prst="rect">
            <a:avLst/>
          </a:prstGeom>
          <a:noFill/>
          <a:ln>
            <a:noFill/>
          </a:ln>
        </p:spPr>
        <p:txBody>
          <a:bodyPr anchor="t" anchorCtr="0" bIns="91425" lIns="91425" numCol="1" rIns="91425" spcFirstLastPara="1" tIns="91425" wrap="square">
            <a:sp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pic>
        <p:nvPicPr>
          <p:cNvPr id="227" name="Google Shape;227;p11"/>
          <p:cNvPicPr preferRelativeResize="0"/>
          <p:nvPr/>
        </p:nvPicPr>
        <p:blipFill rotWithShape="1">
          <a:blip r:embed="rId3">
            <a:alphaModFix/>
          </a:blip>
          <a:srcRect b="0" l="0" r="0" t="0"/>
          <a:stretch/>
        </p:blipFill>
        <p:spPr>
          <a:xfrm>
            <a:off x="1157475" y="1419250"/>
            <a:ext cx="466925" cy="923364"/>
          </a:xfrm>
          <a:prstGeom prst="rect">
            <a:avLst/>
          </a:prstGeom>
          <a:noFill/>
          <a:ln>
            <a:noFill/>
          </a:ln>
        </p:spPr>
      </p:pic>
      <p:sp>
        <p:nvSpPr>
          <p:cNvPr id="228" name="Google Shape;228;p11"/>
          <p:cNvSpPr txBox="1"/>
          <p:nvPr/>
        </p:nvSpPr>
        <p:spPr>
          <a:xfrm>
            <a:off x="533919" y="1224125"/>
            <a:ext cx="7314823" cy="523220"/>
          </a:xfrm>
          <a:prstGeom prst="rect">
            <a:avLst/>
          </a:prstGeom>
          <a:noFill/>
          <a:ln>
            <a:noFill/>
          </a:ln>
        </p:spPr>
        <p:txBody>
          <a:bodyPr anchor="t" anchorCtr="0" bIns="45700" lIns="91425" numCol="1" rIns="91425" spcFirstLastPara="1" tIns="45700" wrap="square">
            <a:spAutoFit/>
          </a:bodyPr>
          <a:lstStyle/>
          <a:p>
            <a:pPr algn="l" indent="0" lvl="0" marL="0" marR="0" rtl="0">
              <a:lnSpc>
                <a:spcPct val="100000"/>
              </a:lnSpc>
              <a:spcBef>
                <a:spcPts val="0"/>
              </a:spcBef>
              <a:spcAft>
                <a:spcPts val="0"/>
              </a:spcAft>
              <a:buClr>
                <a:srgbClr val="000000"/>
              </a:buClr>
              <a:buSzPts val="2800"/>
              <a:buFont typeface="Arial"/>
              <a:buNone/>
            </a:pPr>
            <a:r>
              <a:rPr b="1" cap="none" i="0" lang="en-US" strike="noStrike" sz="2800" u="none">
                <a:solidFill>
                  <a:srgbClr val="000000"/>
                </a:solidFill>
                <a:latin typeface="Times New Roman"/>
                <a:ea typeface="Times New Roman"/>
                <a:cs typeface="Times New Roman"/>
                <a:sym typeface="Times New Roman"/>
              </a:rPr>
              <a:t>Choosing to use Matrix G rather than scalar g</a:t>
            </a:r>
            <a:r>
              <a:rPr b="0" cap="none" i="0" lang="en-US" strike="noStrike" sz="1400" u="none">
                <a:solidFill>
                  <a:srgbClr val="000000"/>
                </a:solidFill>
                <a:latin typeface="Arial"/>
                <a:ea typeface="Arial"/>
                <a:cs typeface="Arial"/>
                <a:sym typeface="Arial"/>
              </a:rPr>
              <a:t>:</a:t>
            </a:r>
            <a:endParaRPr b="0" cap="none" i="0" strike="noStrike" sz="1400" u="none">
              <a:solidFill>
                <a:srgbClr val="000000"/>
              </a:solidFill>
              <a:latin typeface="Arial"/>
              <a:ea typeface="Arial"/>
              <a:cs typeface="Arial"/>
              <a:sym typeface="Arial"/>
            </a:endParaRPr>
          </a:p>
        </p:txBody>
      </p:sp>
      <p:pic>
        <p:nvPicPr>
          <p:cNvPr id="229" name="Google Shape;229;p11"/>
          <p:cNvPicPr preferRelativeResize="0"/>
          <p:nvPr/>
        </p:nvPicPr>
        <p:blipFill rotWithShape="1">
          <a:blip r:embed="rId4">
            <a:alphaModFix/>
          </a:blip>
          <a:srcRect b="0" l="0" r="0" t="0"/>
          <a:stretch/>
        </p:blipFill>
        <p:spPr>
          <a:xfrm>
            <a:off x="533919" y="2118416"/>
            <a:ext cx="4476993" cy="838646"/>
          </a:xfrm>
          <a:prstGeom prst="rect">
            <a:avLst/>
          </a:prstGeom>
          <a:noFill/>
          <a:ln>
            <a:noFill/>
          </a:ln>
        </p:spPr>
      </p:pic>
      <p:pic>
        <p:nvPicPr>
          <p:cNvPr id="230" name="Google Shape;230;p11"/>
          <p:cNvPicPr preferRelativeResize="0"/>
          <p:nvPr/>
        </p:nvPicPr>
        <p:blipFill rotWithShape="1">
          <a:blip r:embed="rId5">
            <a:alphaModFix/>
          </a:blip>
          <a:srcRect b="0" l="0" r="0" t="0"/>
          <a:stretch/>
        </p:blipFill>
        <p:spPr>
          <a:xfrm>
            <a:off x="533919" y="3229593"/>
            <a:ext cx="4721856" cy="598695"/>
          </a:xfrm>
          <a:prstGeom prst="rect">
            <a:avLst/>
          </a:prstGeom>
          <a:noFill/>
          <a:ln>
            <a:noFill/>
          </a:ln>
        </p:spPr>
      </p:pic>
      <p:sp>
        <p:nvSpPr>
          <p:cNvPr id="231" name="Google Shape;231;p11"/>
          <p:cNvSpPr txBox="1"/>
          <p:nvPr/>
        </p:nvSpPr>
        <p:spPr>
          <a:xfrm>
            <a:off x="2296167" y="4401713"/>
            <a:ext cx="5919216" cy="258532"/>
          </a:xfrm>
          <a:prstGeom prst="rect">
            <a:avLst/>
          </a:prstGeom>
          <a:noFill/>
          <a:ln>
            <a:noFill/>
          </a:ln>
        </p:spPr>
        <p:txBody>
          <a:bodyPr anchor="t" anchorCtr="0" bIns="45700" lIns="91425" numCol="1" rIns="91425" spcFirstLastPara="1" tIns="45700" wrap="square">
            <a:spAutoFit/>
          </a:bodyPr>
          <a:lstStyle/>
          <a:p>
            <a:pPr algn="r" indent="0" lvl="0" marL="0" marR="0" rtl="0">
              <a:lnSpc>
                <a:spcPct val="90000"/>
              </a:lnSpc>
              <a:spcBef>
                <a:spcPts val="0"/>
              </a:spcBef>
              <a:spcAft>
                <a:spcPts val="0"/>
              </a:spcAft>
              <a:buClr>
                <a:srgbClr val="000000"/>
              </a:buClr>
              <a:buSzPts val="700"/>
              <a:buFont typeface="Arial"/>
              <a:buNone/>
            </a:pPr>
            <a:r>
              <a:rPr b="0" cap="none" i="0" lang="en-US" strike="noStrike" sz="1200" u="none">
                <a:solidFill>
                  <a:srgbClr val="000000"/>
                </a:solidFill>
                <a:latin typeface="Times New Roman"/>
                <a:ea typeface="Times New Roman"/>
                <a:cs typeface="Times New Roman"/>
                <a:sym typeface="Times New Roman"/>
              </a:rPr>
              <a:t>Adithya M.Devraj and Sean P.Meyn Fastest Convergence for Q-Learning,2018 </a:t>
            </a:r>
            <a:endParaRPr b="0" cap="none" i="0" strike="noStrike" sz="1400" u="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2"/>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Optimal matrix choice</a:t>
            </a:r>
            <a:endParaRPr/>
          </a:p>
        </p:txBody>
      </p:sp>
      <p:sp>
        <p:nvSpPr>
          <p:cNvPr id="238" name="Google Shape;238;p12"/>
          <p:cNvSpPr txBox="1"/>
          <p:nvPr/>
        </p:nvSpPr>
        <p:spPr>
          <a:xfrm>
            <a:off x="533919" y="1353312"/>
            <a:ext cx="2888932" cy="523220"/>
          </a:xfrm>
          <a:prstGeom prst="rect">
            <a:avLst/>
          </a:prstGeom>
          <a:noFill/>
          <a:ln>
            <a:noFill/>
          </a:ln>
        </p:spPr>
        <p:txBody>
          <a:bodyPr anchor="t" anchorCtr="0" bIns="45700" lIns="91425" numCol="1" rIns="91425" spcFirstLastPara="1" tIns="45700" wrap="square">
            <a:spAutoFit/>
          </a:bodyPr>
          <a:lstStyle/>
          <a:p>
            <a:pPr algn="l" indent="0" lvl="0" marL="0" marR="0" rtl="0">
              <a:lnSpc>
                <a:spcPct val="100000"/>
              </a:lnSpc>
              <a:spcBef>
                <a:spcPts val="0"/>
              </a:spcBef>
              <a:spcAft>
                <a:spcPts val="0"/>
              </a:spcAft>
              <a:buClr>
                <a:srgbClr val="000000"/>
              </a:buClr>
              <a:buSzPts val="2800"/>
              <a:buFont typeface="Arial"/>
              <a:buNone/>
            </a:pPr>
            <a:r>
              <a:rPr b="1" cap="none" i="0" lang="en-US" strike="noStrike" sz="2800" u="none">
                <a:solidFill>
                  <a:srgbClr val="000000"/>
                </a:solidFill>
                <a:latin typeface="Times New Roman"/>
                <a:ea typeface="Times New Roman"/>
                <a:cs typeface="Times New Roman"/>
                <a:sym typeface="Times New Roman"/>
              </a:rPr>
              <a:t>Optimal matrix:  </a:t>
            </a:r>
            <a:endParaRPr b="1" cap="none" i="0" strike="noStrike" sz="2800" u="none">
              <a:solidFill>
                <a:srgbClr val="000000"/>
              </a:solidFill>
              <a:latin typeface="Times New Roman"/>
              <a:ea typeface="Times New Roman"/>
              <a:cs typeface="Times New Roman"/>
              <a:sym typeface="Times New Roman"/>
            </a:endParaRPr>
          </a:p>
        </p:txBody>
      </p:sp>
      <p:pic>
        <p:nvPicPr>
          <p:cNvPr id="239" name="Google Shape;239;p12"/>
          <p:cNvPicPr preferRelativeResize="0"/>
          <p:nvPr/>
        </p:nvPicPr>
        <p:blipFill rotWithShape="1">
          <a:blip r:embed="rId3">
            <a:alphaModFix/>
          </a:blip>
          <a:srcRect b="0" l="0" r="0" t="0"/>
          <a:stretch/>
        </p:blipFill>
        <p:spPr>
          <a:xfrm>
            <a:off x="3297479" y="1353312"/>
            <a:ext cx="1628090" cy="523220"/>
          </a:xfrm>
          <a:prstGeom prst="rect">
            <a:avLst/>
          </a:prstGeom>
          <a:noFill/>
          <a:ln>
            <a:noFill/>
          </a:ln>
        </p:spPr>
      </p:pic>
      <p:pic>
        <p:nvPicPr>
          <p:cNvPr id="240" name="Google Shape;240;p12"/>
          <p:cNvPicPr preferRelativeResize="0"/>
          <p:nvPr/>
        </p:nvPicPr>
        <p:blipFill rotWithShape="1">
          <a:blip r:embed="rId4">
            <a:alphaModFix/>
          </a:blip>
          <a:srcRect b="0" l="0" r="0" t="0"/>
          <a:stretch/>
        </p:blipFill>
        <p:spPr>
          <a:xfrm>
            <a:off x="415929" y="2137672"/>
            <a:ext cx="2534535" cy="868155"/>
          </a:xfrm>
          <a:prstGeom prst="rect">
            <a:avLst/>
          </a:prstGeom>
          <a:noFill/>
          <a:ln>
            <a:noFill/>
          </a:ln>
        </p:spPr>
      </p:pic>
      <p:pic>
        <p:nvPicPr>
          <p:cNvPr id="241" name="Google Shape;241;p12"/>
          <p:cNvPicPr preferRelativeResize="0"/>
          <p:nvPr/>
        </p:nvPicPr>
        <p:blipFill rotWithShape="1">
          <a:blip r:embed="rId5">
            <a:alphaModFix/>
          </a:blip>
          <a:srcRect b="0" l="0" r="0" t="0"/>
          <a:stretch/>
        </p:blipFill>
        <p:spPr>
          <a:xfrm>
            <a:off x="290079" y="3005827"/>
            <a:ext cx="2197089" cy="1076143"/>
          </a:xfrm>
          <a:prstGeom prst="rect">
            <a:avLst/>
          </a:prstGeom>
          <a:noFill/>
          <a:ln>
            <a:noFill/>
          </a:ln>
        </p:spPr>
      </p:pic>
      <p:sp>
        <p:nvSpPr>
          <p:cNvPr id="242" name="Google Shape;242;p12"/>
          <p:cNvSpPr txBox="1"/>
          <p:nvPr/>
        </p:nvSpPr>
        <p:spPr>
          <a:xfrm>
            <a:off x="2243328" y="4429413"/>
            <a:ext cx="6035040" cy="258532"/>
          </a:xfrm>
          <a:prstGeom prst="rect">
            <a:avLst/>
          </a:prstGeom>
          <a:noFill/>
          <a:ln>
            <a:noFill/>
          </a:ln>
        </p:spPr>
        <p:txBody>
          <a:bodyPr anchor="t" anchorCtr="0" bIns="45700" lIns="91425" numCol="1" rIns="91425" spcFirstLastPara="1" tIns="45700" wrap="square">
            <a:spAutoFit/>
          </a:bodyPr>
          <a:lstStyle/>
          <a:p>
            <a:pPr algn="r" indent="0" lvl="0" marL="0" marR="0" rtl="0">
              <a:lnSpc>
                <a:spcPct val="90000"/>
              </a:lnSpc>
              <a:spcBef>
                <a:spcPts val="0"/>
              </a:spcBef>
              <a:spcAft>
                <a:spcPts val="0"/>
              </a:spcAft>
              <a:buClr>
                <a:srgbClr val="000000"/>
              </a:buClr>
              <a:buSzPts val="700"/>
              <a:buFont typeface="Arial"/>
              <a:buNone/>
            </a:pPr>
            <a:r>
              <a:rPr b="0" cap="none" i="0" lang="en-US" strike="noStrike" sz="1200" u="none">
                <a:solidFill>
                  <a:srgbClr val="000000"/>
                </a:solidFill>
                <a:latin typeface="Times New Roman"/>
                <a:ea typeface="Times New Roman"/>
                <a:cs typeface="Times New Roman"/>
                <a:sym typeface="Times New Roman"/>
              </a:rPr>
              <a:t>Adithya M.Devraj and Sean P.Meyn Fastest Convergence for Q-Learning,2018 </a:t>
            </a:r>
            <a:endParaRPr b="0" cap="none" i="0" strike="noStrike" sz="1400" u="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3"/>
          <p:cNvSpPr txBox="1"/>
          <p:nvPr>
            <p:ph idx="2" type="body"/>
          </p:nvPr>
        </p:nvSpPr>
        <p:spPr>
          <a:xfrm>
            <a:off x="1520952" y="4587895"/>
            <a:ext cx="6744000" cy="200100"/>
          </a:xfrm>
          <a:prstGeom prst="rect">
            <a:avLst/>
          </a:prstGeom>
          <a:noFill/>
          <a:ln>
            <a:noFill/>
          </a:ln>
        </p:spPr>
        <p:txBody>
          <a:bodyPr anchor="ctr" anchorCtr="0" bIns="45700" lIns="91425" numCol="1" rIns="91425" spcFirstLastPara="1" tIns="45700" wrap="square">
            <a:noAutofit/>
          </a:bodyPr>
          <a:lstStyle/>
          <a:p>
            <a:pPr algn="r" indent="0" lvl="0" marL="0" rtl="0">
              <a:lnSpc>
                <a:spcPct val="90000"/>
              </a:lnSpc>
              <a:spcBef>
                <a:spcPts val="750"/>
              </a:spcBef>
              <a:spcAft>
                <a:spcPts val="0"/>
              </a:spcAft>
              <a:buSzPts val="700"/>
              <a:buNone/>
            </a:pPr>
            <a:r>
              <a:rPr lang="en-US" sz="1200">
                <a:latin typeface="Times New Roman"/>
                <a:ea typeface="Times New Roman"/>
                <a:cs typeface="Times New Roman"/>
                <a:sym typeface="Times New Roman"/>
              </a:rPr>
              <a:t>Adithya M.Devraj and Sean P.Meyn Fastest Convergence for Q-Learning,2018 </a:t>
            </a:r>
            <a:endParaRPr/>
          </a:p>
          <a:p>
            <a:pPr algn="r" indent="0" lvl="0" marL="0" rtl="0">
              <a:lnSpc>
                <a:spcPct val="90000"/>
              </a:lnSpc>
              <a:spcBef>
                <a:spcPts val="750"/>
              </a:spcBef>
              <a:spcAft>
                <a:spcPts val="0"/>
              </a:spcAft>
              <a:buSzPts val="700"/>
              <a:buNone/>
            </a:pPr>
            <a:r>
              <a:t/>
            </a:r>
            <a:endParaRPr/>
          </a:p>
        </p:txBody>
      </p:sp>
      <p:sp>
        <p:nvSpPr>
          <p:cNvPr id="249" name="Google Shape;249;p13"/>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Stochastic Newton-Raphson</a:t>
            </a:r>
            <a:endParaRPr/>
          </a:p>
        </p:txBody>
      </p:sp>
      <p:sp>
        <p:nvSpPr>
          <p:cNvPr id="250" name="Google Shape;250;p13"/>
          <p:cNvSpPr txBox="1"/>
          <p:nvPr/>
        </p:nvSpPr>
        <p:spPr>
          <a:xfrm>
            <a:off x="5255775" y="1224125"/>
            <a:ext cx="2897400" cy="400200"/>
          </a:xfrm>
          <a:prstGeom prst="rect">
            <a:avLst/>
          </a:prstGeom>
          <a:noFill/>
          <a:ln>
            <a:noFill/>
          </a:ln>
        </p:spPr>
        <p:txBody>
          <a:bodyPr anchor="t" anchorCtr="0" bIns="91425" lIns="91425" numCol="1" rIns="91425" spcFirstLastPara="1" tIns="91425" wrap="square">
            <a:sp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pic>
        <p:nvPicPr>
          <p:cNvPr id="251" name="Google Shape;251;p13"/>
          <p:cNvPicPr preferRelativeResize="0"/>
          <p:nvPr/>
        </p:nvPicPr>
        <p:blipFill rotWithShape="1">
          <a:blip r:embed="rId3">
            <a:alphaModFix/>
          </a:blip>
          <a:srcRect b="0" l="0" r="0" t="0"/>
          <a:stretch/>
        </p:blipFill>
        <p:spPr>
          <a:xfrm>
            <a:off x="567447" y="1424225"/>
            <a:ext cx="7954485" cy="1770079"/>
          </a:xfrm>
          <a:prstGeom prst="rect">
            <a:avLst/>
          </a:prstGeom>
          <a:noFill/>
          <a:ln>
            <a:noFill/>
          </a:ln>
        </p:spPr>
      </p:pic>
      <p:pic>
        <p:nvPicPr>
          <p:cNvPr id="252" name="Google Shape;252;p13"/>
          <p:cNvPicPr preferRelativeResize="0"/>
          <p:nvPr/>
        </p:nvPicPr>
        <p:blipFill rotWithShape="1">
          <a:blip r:embed="rId4">
            <a:alphaModFix/>
          </a:blip>
          <a:srcRect b="0" l="0" r="0" t="0"/>
          <a:stretch/>
        </p:blipFill>
        <p:spPr>
          <a:xfrm>
            <a:off x="2965762" y="3394404"/>
            <a:ext cx="2764478" cy="8849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4"/>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Zap Stochastic Newton-Raphson</a:t>
            </a:r>
            <a:endParaRPr/>
          </a:p>
        </p:txBody>
      </p:sp>
      <p:sp>
        <p:nvSpPr>
          <p:cNvPr id="259" name="Google Shape;259;p14"/>
          <p:cNvSpPr txBox="1"/>
          <p:nvPr>
            <p:ph idx="1" type="body"/>
          </p:nvPr>
        </p:nvSpPr>
        <p:spPr>
          <a:xfrm>
            <a:off x="4647900" y="1148825"/>
            <a:ext cx="4038900" cy="353400"/>
          </a:xfrm>
          <a:prstGeom prst="rect">
            <a:avLst/>
          </a:prstGeom>
          <a:noFill/>
          <a:ln>
            <a:noFill/>
          </a:ln>
        </p:spPr>
        <p:txBody>
          <a:bodyPr anchor="t" anchorCtr="0" bIns="45700" lIns="91425" numCol="1" rIns="91425" spcFirstLastPara="1" tIns="45700" wrap="square">
            <a:noAutofit/>
          </a:bodyPr>
          <a:lstStyle/>
          <a:p>
            <a:pPr algn="l" indent="0" lvl="0" marL="0" rtl="0">
              <a:lnSpc>
                <a:spcPct val="90000"/>
              </a:lnSpc>
              <a:spcBef>
                <a:spcPts val="750"/>
              </a:spcBef>
              <a:spcAft>
                <a:spcPts val="0"/>
              </a:spcAft>
              <a:buSzPts val="1800"/>
              <a:buNone/>
            </a:pPr>
            <a:r>
              <a:t/>
            </a:r>
            <a:endParaRPr sz="1500">
              <a:solidFill>
                <a:schemeClr val="dk2"/>
              </a:solidFill>
            </a:endParaRPr>
          </a:p>
        </p:txBody>
      </p:sp>
      <p:sp>
        <p:nvSpPr>
          <p:cNvPr id="260" name="Google Shape;260;p14"/>
          <p:cNvSpPr txBox="1"/>
          <p:nvPr/>
        </p:nvSpPr>
        <p:spPr>
          <a:xfrm>
            <a:off x="6460225" y="2690325"/>
            <a:ext cx="2440200" cy="323100"/>
          </a:xfrm>
          <a:prstGeom prst="rect">
            <a:avLst/>
          </a:prstGeom>
          <a:noFill/>
          <a:ln>
            <a:noFill/>
          </a:ln>
        </p:spPr>
        <p:txBody>
          <a:bodyPr anchor="t" anchorCtr="0" bIns="91425" lIns="91425" numCol="1" rIns="91425" spcFirstLastPara="1" tIns="91425" wrap="square">
            <a:spAutoFit/>
          </a:bodyPr>
          <a:lstStyle/>
          <a:p>
            <a:pPr algn="l" indent="0" lvl="0" marL="457200" marR="0" rtl="0">
              <a:lnSpc>
                <a:spcPct val="100000"/>
              </a:lnSpc>
              <a:spcBef>
                <a:spcPts val="0"/>
              </a:spcBef>
              <a:spcAft>
                <a:spcPts val="0"/>
              </a:spcAft>
              <a:buClr>
                <a:srgbClr val="000000"/>
              </a:buClr>
              <a:buSzPts val="900"/>
              <a:buFont typeface="Arial"/>
              <a:buNone/>
            </a:pPr>
            <a:r>
              <a:t/>
            </a:r>
            <a:endParaRPr b="0" cap="none" i="0" strike="noStrike" sz="900" u="none">
              <a:solidFill>
                <a:schemeClr val="dk2"/>
              </a:solidFill>
              <a:latin typeface="Tahoma"/>
              <a:ea typeface="Tahoma"/>
              <a:cs typeface="Tahoma"/>
              <a:sym typeface="Tahoma"/>
            </a:endParaRPr>
          </a:p>
        </p:txBody>
      </p:sp>
      <p:sp>
        <p:nvSpPr>
          <p:cNvPr id="261" name="Google Shape;261;p14"/>
          <p:cNvSpPr txBox="1"/>
          <p:nvPr/>
        </p:nvSpPr>
        <p:spPr>
          <a:xfrm>
            <a:off x="299800" y="4316125"/>
            <a:ext cx="4789200" cy="369300"/>
          </a:xfrm>
          <a:prstGeom prst="rect">
            <a:avLst/>
          </a:prstGeom>
          <a:noFill/>
          <a:ln>
            <a:noFill/>
          </a:ln>
        </p:spPr>
        <p:txBody>
          <a:bodyPr anchor="t" anchorCtr="0" bIns="91425" lIns="91425" numCol="1" rIns="91425" spcFirstLastPara="1" tIns="91425" wrap="square">
            <a:spAutoFit/>
          </a:bodyPr>
          <a:lstStyle/>
          <a:p>
            <a:pPr algn="l" indent="0" lvl="0" marL="0" marR="0" rtl="0">
              <a:lnSpc>
                <a:spcPct val="100000"/>
              </a:lnSpc>
              <a:spcBef>
                <a:spcPts val="0"/>
              </a:spcBef>
              <a:spcAft>
                <a:spcPts val="0"/>
              </a:spcAft>
              <a:buClr>
                <a:srgbClr val="000000"/>
              </a:buClr>
              <a:buSzPts val="1200"/>
              <a:buFont typeface="Arial"/>
              <a:buNone/>
            </a:pPr>
            <a:r>
              <a:t/>
            </a:r>
            <a:endParaRPr b="0" cap="none" i="0" strike="noStrike" sz="1200" u="none">
              <a:solidFill>
                <a:srgbClr val="000000"/>
              </a:solidFill>
              <a:latin typeface="Arial"/>
              <a:ea typeface="Arial"/>
              <a:cs typeface="Arial"/>
              <a:sym typeface="Arial"/>
            </a:endParaRPr>
          </a:p>
        </p:txBody>
      </p:sp>
      <p:pic>
        <p:nvPicPr>
          <p:cNvPr id="262" name="Google Shape;262;p14"/>
          <p:cNvPicPr preferRelativeResize="0"/>
          <p:nvPr/>
        </p:nvPicPr>
        <p:blipFill rotWithShape="1">
          <a:blip r:embed="rId3">
            <a:alphaModFix/>
          </a:blip>
          <a:srcRect b="0" l="0" r="0" t="0"/>
          <a:stretch/>
        </p:blipFill>
        <p:spPr>
          <a:xfrm>
            <a:off x="525461" y="1047887"/>
            <a:ext cx="7916380" cy="2289319"/>
          </a:xfrm>
          <a:prstGeom prst="rect">
            <a:avLst/>
          </a:prstGeom>
          <a:noFill/>
          <a:ln>
            <a:noFill/>
          </a:ln>
        </p:spPr>
      </p:pic>
      <p:pic>
        <p:nvPicPr>
          <p:cNvPr id="263" name="Google Shape;263;p14"/>
          <p:cNvPicPr preferRelativeResize="0"/>
          <p:nvPr/>
        </p:nvPicPr>
        <p:blipFill rotWithShape="1">
          <a:blip r:embed="rId4">
            <a:alphaModFix/>
          </a:blip>
          <a:srcRect b="0" l="0" r="0" t="0"/>
          <a:stretch/>
        </p:blipFill>
        <p:spPr>
          <a:xfrm>
            <a:off x="702158" y="3321858"/>
            <a:ext cx="6661809" cy="1203448"/>
          </a:xfrm>
          <a:prstGeom prst="rect">
            <a:avLst/>
          </a:prstGeom>
          <a:noFill/>
          <a:ln>
            <a:noFill/>
          </a:ln>
        </p:spPr>
      </p:pic>
      <p:sp>
        <p:nvSpPr>
          <p:cNvPr id="264" name="Google Shape;264;p14"/>
          <p:cNvSpPr txBox="1"/>
          <p:nvPr/>
        </p:nvSpPr>
        <p:spPr>
          <a:xfrm>
            <a:off x="2115311" y="4574526"/>
            <a:ext cx="6155842" cy="258532"/>
          </a:xfrm>
          <a:prstGeom prst="rect">
            <a:avLst/>
          </a:prstGeom>
          <a:noFill/>
          <a:ln>
            <a:noFill/>
          </a:ln>
        </p:spPr>
        <p:txBody>
          <a:bodyPr anchor="t" anchorCtr="0" bIns="45700" lIns="91425" numCol="1" rIns="91425" spcFirstLastPara="1" tIns="45700" wrap="square">
            <a:spAutoFit/>
          </a:bodyPr>
          <a:lstStyle/>
          <a:p>
            <a:pPr algn="r" indent="0" lvl="0" marL="0" marR="0" rtl="0">
              <a:lnSpc>
                <a:spcPct val="90000"/>
              </a:lnSpc>
              <a:spcBef>
                <a:spcPts val="0"/>
              </a:spcBef>
              <a:spcAft>
                <a:spcPts val="0"/>
              </a:spcAft>
              <a:buClr>
                <a:srgbClr val="000000"/>
              </a:buClr>
              <a:buSzPts val="700"/>
              <a:buFont typeface="Arial"/>
              <a:buNone/>
            </a:pPr>
            <a:r>
              <a:rPr b="0" cap="none" i="0" lang="en-US" strike="noStrike" sz="1200" u="none">
                <a:solidFill>
                  <a:srgbClr val="000000"/>
                </a:solidFill>
                <a:latin typeface="Times New Roman"/>
                <a:ea typeface="Times New Roman"/>
                <a:cs typeface="Times New Roman"/>
                <a:sym typeface="Times New Roman"/>
              </a:rPr>
              <a:t>Adithya M.Devraj and Sean P.Meyn Fastest Convergence for Q-Learning,2018 </a:t>
            </a:r>
            <a:endParaRPr b="0" cap="none" i="0" strike="noStrike" sz="1400" u="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5"/>
          <p:cNvSpPr txBox="1"/>
          <p:nvPr>
            <p:ph idx="2" type="body"/>
          </p:nvPr>
        </p:nvSpPr>
        <p:spPr>
          <a:xfrm>
            <a:off x="1545336" y="4730910"/>
            <a:ext cx="6744000" cy="200100"/>
          </a:xfrm>
          <a:prstGeom prst="rect">
            <a:avLst/>
          </a:prstGeom>
          <a:noFill/>
          <a:ln>
            <a:noFill/>
          </a:ln>
        </p:spPr>
        <p:txBody>
          <a:bodyPr anchor="ctr" anchorCtr="0" bIns="45700" lIns="91425" numCol="1" rIns="91425" spcFirstLastPara="1" tIns="45700" wrap="square">
            <a:noAutofit/>
          </a:bodyPr>
          <a:lstStyle/>
          <a:p>
            <a:pPr algn="r" indent="0" lvl="0" marL="0" rtl="0">
              <a:lnSpc>
                <a:spcPct val="90000"/>
              </a:lnSpc>
              <a:spcBef>
                <a:spcPts val="750"/>
              </a:spcBef>
              <a:spcAft>
                <a:spcPts val="0"/>
              </a:spcAft>
              <a:buSzPts val="700"/>
              <a:buNone/>
            </a:pPr>
            <a:r>
              <a:rPr lang="en-US" sz="1200">
                <a:latin typeface="Times New Roman"/>
                <a:ea typeface="Times New Roman"/>
                <a:cs typeface="Times New Roman"/>
                <a:sym typeface="Times New Roman"/>
              </a:rPr>
              <a:t>Adithya M.Devraj and Sean P.Meyn Fastest Convergence for Q-Learning,2018 </a:t>
            </a:r>
            <a:endParaRPr/>
          </a:p>
          <a:p>
            <a:pPr algn="r" indent="0" lvl="0" marL="0" rtl="0">
              <a:lnSpc>
                <a:spcPct val="90000"/>
              </a:lnSpc>
              <a:spcBef>
                <a:spcPts val="750"/>
              </a:spcBef>
              <a:spcAft>
                <a:spcPts val="0"/>
              </a:spcAft>
              <a:buSzPts val="700"/>
              <a:buNone/>
            </a:pPr>
            <a:r>
              <a:t/>
            </a:r>
            <a:endParaRPr/>
          </a:p>
        </p:txBody>
      </p:sp>
      <p:sp>
        <p:nvSpPr>
          <p:cNvPr id="271" name="Google Shape;271;p15"/>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Zap Q-learning</a:t>
            </a:r>
            <a:endParaRPr/>
          </a:p>
        </p:txBody>
      </p:sp>
      <p:sp>
        <p:nvSpPr>
          <p:cNvPr id="272" name="Google Shape;272;p15"/>
          <p:cNvSpPr txBox="1"/>
          <p:nvPr>
            <p:ph idx="1" type="body"/>
          </p:nvPr>
        </p:nvSpPr>
        <p:spPr>
          <a:xfrm>
            <a:off x="533123" y="1154923"/>
            <a:ext cx="8085416" cy="3423466"/>
          </a:xfrm>
          <a:prstGeom prst="rect">
            <a:avLst/>
          </a:prstGeom>
          <a:noFill/>
          <a:ln>
            <a:noFill/>
          </a:ln>
        </p:spPr>
        <p:txBody>
          <a:bodyPr anchor="t" anchorCtr="0" bIns="45700" lIns="91425" numCol="1" rIns="91425" spcFirstLastPara="1" tIns="45700" wrap="square">
            <a:noAutofit/>
          </a:bodyPr>
          <a:lstStyle/>
          <a:p>
            <a:pPr algn="l" indent="-228600" lvl="0" marL="457200" marR="0" rtl="0">
              <a:lnSpc>
                <a:spcPct val="90000"/>
              </a:lnSpc>
              <a:spcBef>
                <a:spcPts val="750"/>
              </a:spcBef>
              <a:spcAft>
                <a:spcPts val="0"/>
              </a:spcAft>
              <a:buClr>
                <a:schemeClr val="dk2"/>
              </a:buClr>
              <a:buSzPts val="1800"/>
              <a:buFont typeface="Noto Sans"/>
              <a:buNone/>
            </a:pPr>
            <a:r>
              <a:t/>
            </a:r>
            <a:endParaRPr/>
          </a:p>
        </p:txBody>
      </p:sp>
      <p:pic>
        <p:nvPicPr>
          <p:cNvPr id="273" name="Google Shape;273;p15"/>
          <p:cNvPicPr preferRelativeResize="0"/>
          <p:nvPr/>
        </p:nvPicPr>
        <p:blipFill rotWithShape="1">
          <a:blip r:embed="rId3">
            <a:alphaModFix/>
          </a:blip>
          <a:srcRect b="0" l="0" r="0" t="0"/>
          <a:stretch/>
        </p:blipFill>
        <p:spPr>
          <a:xfrm>
            <a:off x="637626" y="1244994"/>
            <a:ext cx="7868748" cy="33333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6"/>
          <p:cNvSpPr txBox="1"/>
          <p:nvPr>
            <p:ph idx="1" type="body"/>
          </p:nvPr>
        </p:nvSpPr>
        <p:spPr>
          <a:xfrm>
            <a:off x="533123" y="1154923"/>
            <a:ext cx="8085416" cy="3423466"/>
          </a:xfrm>
          <a:prstGeom prst="rect">
            <a:avLst/>
          </a:prstGeom>
          <a:noFill/>
          <a:ln>
            <a:noFill/>
          </a:ln>
        </p:spPr>
        <p:txBody>
          <a:bodyPr anchor="t" anchorCtr="0" bIns="45700" lIns="91425" numCol="1" rIns="91425" spcFirstLastPara="1" tIns="45700" wrap="square">
            <a:noAutofit/>
          </a:bodyPr>
          <a:lstStyle/>
          <a:p>
            <a:pPr algn="l" indent="-228600" lvl="0" marL="457200" marR="0" rtl="0">
              <a:lnSpc>
                <a:spcPct val="90000"/>
              </a:lnSpc>
              <a:spcBef>
                <a:spcPts val="750"/>
              </a:spcBef>
              <a:spcAft>
                <a:spcPts val="0"/>
              </a:spcAft>
              <a:buClr>
                <a:schemeClr val="dk2"/>
              </a:buClr>
              <a:buSzPts val="1800"/>
              <a:buFont typeface="Noto Sans"/>
              <a:buNone/>
            </a:pPr>
            <a:r>
              <a:t/>
            </a:r>
            <a:endParaRPr/>
          </a:p>
        </p:txBody>
      </p:sp>
      <p:sp>
        <p:nvSpPr>
          <p:cNvPr id="279" name="Google Shape;279;p16"/>
          <p:cNvSpPr txBox="1"/>
          <p:nvPr>
            <p:ph idx="2" type="body"/>
          </p:nvPr>
        </p:nvSpPr>
        <p:spPr>
          <a:xfrm>
            <a:off x="1658598" y="4762810"/>
            <a:ext cx="6744017" cy="200055"/>
          </a:xfrm>
          <a:prstGeom prst="rect">
            <a:avLst/>
          </a:prstGeom>
          <a:noFill/>
          <a:ln>
            <a:noFill/>
          </a:ln>
        </p:spPr>
        <p:txBody>
          <a:bodyPr anchor="ctr" anchorCtr="0" bIns="45700" lIns="91425" numCol="1" rIns="91425" spcFirstLastPara="1" tIns="45700" wrap="square">
            <a:noAutofit/>
          </a:bodyPr>
          <a:lstStyle/>
          <a:p>
            <a:pPr algn="r" indent="-228600" lvl="0" marL="457200" marR="0" rtl="0">
              <a:lnSpc>
                <a:spcPct val="90000"/>
              </a:lnSpc>
              <a:spcBef>
                <a:spcPts val="750"/>
              </a:spcBef>
              <a:spcAft>
                <a:spcPts val="0"/>
              </a:spcAft>
              <a:buClr>
                <a:schemeClr val="dk1"/>
              </a:buClr>
              <a:buSzPts val="700"/>
              <a:buFont typeface="Arial"/>
              <a:buNone/>
            </a:pPr>
            <a:r>
              <a:rPr lang="en-US" sz="1200">
                <a:latin typeface="Times New Roman"/>
                <a:ea typeface="Times New Roman"/>
                <a:cs typeface="Times New Roman"/>
                <a:sym typeface="Times New Roman"/>
              </a:rPr>
              <a:t>Adithya M.Devraj and Sean P.Meyn Fastest Convergence for Q-Learning,2018 </a:t>
            </a:r>
            <a:endParaRPr/>
          </a:p>
          <a:p>
            <a:pPr algn="r" indent="-228600" lvl="0" marL="457200" marR="0" rtl="0">
              <a:lnSpc>
                <a:spcPct val="90000"/>
              </a:lnSpc>
              <a:spcBef>
                <a:spcPts val="750"/>
              </a:spcBef>
              <a:spcAft>
                <a:spcPts val="0"/>
              </a:spcAft>
              <a:buClr>
                <a:schemeClr val="dk1"/>
              </a:buClr>
              <a:buSzPts val="700"/>
              <a:buFont typeface="Arial"/>
              <a:buNone/>
            </a:pPr>
            <a:r>
              <a:t/>
            </a:r>
            <a:endParaRPr/>
          </a:p>
        </p:txBody>
      </p:sp>
      <p:sp>
        <p:nvSpPr>
          <p:cNvPr id="280" name="Google Shape;280;p16"/>
          <p:cNvSpPr txBox="1"/>
          <p:nvPr>
            <p:ph type="title"/>
          </p:nvPr>
        </p:nvSpPr>
        <p:spPr>
          <a:xfrm>
            <a:off x="533919" y="455555"/>
            <a:ext cx="8085415" cy="509105"/>
          </a:xfrm>
          <a:prstGeom prst="rect">
            <a:avLst/>
          </a:prstGeom>
          <a:noFill/>
          <a:ln>
            <a:noFill/>
          </a:ln>
        </p:spPr>
        <p:txBody>
          <a:bodyPr anchor="ctr" anchorCtr="0" bIns="45700" lIns="91425" numCol="1" rIns="91425" spcFirstLastPara="1" tIns="45700" wrap="square">
            <a:noAutofit/>
          </a:bodyPr>
          <a:lstStyle/>
          <a:p>
            <a:pPr algn="l" indent="0" lvl="0" marL="0" marR="0" rtl="0">
              <a:lnSpc>
                <a:spcPct val="90000"/>
              </a:lnSpc>
              <a:spcBef>
                <a:spcPts val="0"/>
              </a:spcBef>
              <a:spcAft>
                <a:spcPts val="0"/>
              </a:spcAft>
              <a:buClr>
                <a:schemeClr val="dk2"/>
              </a:buClr>
              <a:buSzPts val="3000"/>
              <a:buFont typeface="Tahoma"/>
              <a:buNone/>
            </a:pPr>
            <a:r>
              <a:rPr lang="en-US"/>
              <a:t>Zap Q-learning</a:t>
            </a:r>
            <a:endParaRPr/>
          </a:p>
        </p:txBody>
      </p:sp>
      <p:pic>
        <p:nvPicPr>
          <p:cNvPr id="281" name="Google Shape;281;p16"/>
          <p:cNvPicPr preferRelativeResize="0"/>
          <p:nvPr/>
        </p:nvPicPr>
        <p:blipFill rotWithShape="1">
          <a:blip r:embed="rId3">
            <a:alphaModFix/>
          </a:blip>
          <a:srcRect b="0" l="0" r="0" t="0"/>
          <a:stretch/>
        </p:blipFill>
        <p:spPr>
          <a:xfrm>
            <a:off x="533123" y="1152002"/>
            <a:ext cx="7735380" cy="34234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7"/>
          <p:cNvSpPr txBox="1"/>
          <p:nvPr>
            <p:ph idx="2" type="body"/>
          </p:nvPr>
        </p:nvSpPr>
        <p:spPr>
          <a:xfrm>
            <a:off x="1459992" y="4587917"/>
            <a:ext cx="6744017" cy="200055"/>
          </a:xfrm>
          <a:prstGeom prst="rect">
            <a:avLst/>
          </a:prstGeom>
          <a:noFill/>
          <a:ln>
            <a:noFill/>
          </a:ln>
        </p:spPr>
        <p:txBody>
          <a:bodyPr anchor="ctr" anchorCtr="0" bIns="45700" lIns="91425" numCol="1" rIns="91425" spcFirstLastPara="1" tIns="45700" wrap="square">
            <a:noAutofit/>
          </a:bodyPr>
          <a:lstStyle/>
          <a:p>
            <a:pPr algn="r" indent="-228600" lvl="0" marL="457200" marR="0" rtl="0">
              <a:lnSpc>
                <a:spcPct val="90000"/>
              </a:lnSpc>
              <a:spcBef>
                <a:spcPts val="750"/>
              </a:spcBef>
              <a:spcAft>
                <a:spcPts val="0"/>
              </a:spcAft>
              <a:buClr>
                <a:schemeClr val="dk1"/>
              </a:buClr>
              <a:buSzPts val="700"/>
              <a:buFont typeface="Arial"/>
              <a:buNone/>
            </a:pPr>
            <a:r>
              <a:rPr lang="en-US" sz="1200">
                <a:latin typeface="Times New Roman"/>
                <a:ea typeface="Times New Roman"/>
                <a:cs typeface="Times New Roman"/>
                <a:sym typeface="Times New Roman"/>
              </a:rPr>
              <a:t>Adithya M.Devraj and Sean P.Meyn Fastest Convergence for Q-Learning,2018 </a:t>
            </a:r>
            <a:endParaRPr/>
          </a:p>
          <a:p>
            <a:pPr algn="r" indent="-228600" lvl="0" marL="457200" marR="0" rtl="0">
              <a:lnSpc>
                <a:spcPct val="90000"/>
              </a:lnSpc>
              <a:spcBef>
                <a:spcPts val="750"/>
              </a:spcBef>
              <a:spcAft>
                <a:spcPts val="0"/>
              </a:spcAft>
              <a:buClr>
                <a:schemeClr val="dk1"/>
              </a:buClr>
              <a:buSzPts val="700"/>
              <a:buFont typeface="Arial"/>
              <a:buNone/>
            </a:pPr>
            <a:r>
              <a:t/>
            </a:r>
            <a:endParaRPr/>
          </a:p>
        </p:txBody>
      </p:sp>
      <p:sp>
        <p:nvSpPr>
          <p:cNvPr id="287" name="Google Shape;287;p17"/>
          <p:cNvSpPr txBox="1"/>
          <p:nvPr>
            <p:ph type="title"/>
          </p:nvPr>
        </p:nvSpPr>
        <p:spPr>
          <a:xfrm>
            <a:off x="533919" y="455555"/>
            <a:ext cx="8085415" cy="509105"/>
          </a:xfrm>
          <a:prstGeom prst="rect">
            <a:avLst/>
          </a:prstGeom>
          <a:noFill/>
          <a:ln>
            <a:noFill/>
          </a:ln>
        </p:spPr>
        <p:txBody>
          <a:bodyPr anchor="ctr" anchorCtr="0" bIns="45700" lIns="91425" numCol="1" rIns="91425" spcFirstLastPara="1" tIns="45700" wrap="square">
            <a:noAutofit/>
          </a:bodyPr>
          <a:lstStyle/>
          <a:p>
            <a:pPr algn="l" indent="0" lvl="0" marL="0" marR="0" rtl="0">
              <a:lnSpc>
                <a:spcPct val="90000"/>
              </a:lnSpc>
              <a:spcBef>
                <a:spcPts val="0"/>
              </a:spcBef>
              <a:spcAft>
                <a:spcPts val="0"/>
              </a:spcAft>
              <a:buClr>
                <a:schemeClr val="dk2"/>
              </a:buClr>
              <a:buSzPts val="3000"/>
              <a:buFont typeface="Tahoma"/>
              <a:buNone/>
            </a:pPr>
            <a:r>
              <a:rPr lang="en-US"/>
              <a:t>Zap Q-learning</a:t>
            </a:r>
            <a:endParaRPr/>
          </a:p>
        </p:txBody>
      </p:sp>
      <p:pic>
        <p:nvPicPr>
          <p:cNvPr id="288" name="Google Shape;288;p17"/>
          <p:cNvPicPr preferRelativeResize="0"/>
          <p:nvPr/>
        </p:nvPicPr>
        <p:blipFill rotWithShape="1">
          <a:blip r:embed="rId3">
            <a:alphaModFix/>
          </a:blip>
          <a:srcRect b="0" l="0" r="0" t="0"/>
          <a:stretch/>
        </p:blipFill>
        <p:spPr>
          <a:xfrm>
            <a:off x="696123" y="1139531"/>
            <a:ext cx="7751754" cy="32669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8"/>
          <p:cNvSpPr txBox="1"/>
          <p:nvPr>
            <p:ph idx="1" type="body"/>
          </p:nvPr>
        </p:nvSpPr>
        <p:spPr>
          <a:xfrm>
            <a:off x="533121" y="1055014"/>
            <a:ext cx="8085416" cy="3423466"/>
          </a:xfrm>
          <a:prstGeom prst="rect">
            <a:avLst/>
          </a:prstGeom>
          <a:noFill/>
          <a:ln>
            <a:noFill/>
          </a:ln>
        </p:spPr>
        <p:txBody>
          <a:bodyPr anchor="t" anchorCtr="0" bIns="45700" lIns="91425" numCol="1" rIns="91425" spcFirstLastPara="1" tIns="45700" wrap="square">
            <a:noAutofit/>
          </a:bodyPr>
          <a:lstStyle/>
          <a:p>
            <a:pPr algn="l" indent="-228600" lvl="0" marL="457200" marR="0" rtl="0">
              <a:lnSpc>
                <a:spcPct val="90000"/>
              </a:lnSpc>
              <a:spcBef>
                <a:spcPts val="750"/>
              </a:spcBef>
              <a:spcAft>
                <a:spcPts val="0"/>
              </a:spcAft>
              <a:buClr>
                <a:schemeClr val="dk2"/>
              </a:buClr>
              <a:buSzPts val="1800"/>
              <a:buFont typeface="Noto Sans"/>
              <a:buNone/>
            </a:pPr>
            <a:r>
              <a:t/>
            </a:r>
            <a:endParaRPr/>
          </a:p>
        </p:txBody>
      </p:sp>
      <p:sp>
        <p:nvSpPr>
          <p:cNvPr id="294" name="Google Shape;294;p18"/>
          <p:cNvSpPr txBox="1"/>
          <p:nvPr>
            <p:ph idx="2" type="body"/>
          </p:nvPr>
        </p:nvSpPr>
        <p:spPr>
          <a:xfrm>
            <a:off x="0" y="4436531"/>
            <a:ext cx="8752649" cy="441794"/>
          </a:xfrm>
          <a:prstGeom prst="rect">
            <a:avLst/>
          </a:prstGeom>
          <a:noFill/>
          <a:ln>
            <a:noFill/>
          </a:ln>
        </p:spPr>
        <p:txBody>
          <a:bodyPr anchor="ctr" anchorCtr="0" bIns="45700" lIns="91425" numCol="1" rIns="91425" spcFirstLastPara="1" tIns="45700" wrap="square">
            <a:noAutofit/>
          </a:bodyPr>
          <a:lstStyle/>
          <a:p>
            <a:pPr algn="r" indent="-228600" lvl="0" marL="457200" marR="0" rtl="0">
              <a:lnSpc>
                <a:spcPct val="90000"/>
              </a:lnSpc>
              <a:spcBef>
                <a:spcPts val="750"/>
              </a:spcBef>
              <a:spcAft>
                <a:spcPts val="0"/>
              </a:spcAft>
              <a:buClr>
                <a:schemeClr val="dk1"/>
              </a:buClr>
              <a:buSzPts val="700"/>
              <a:buFont typeface="Arial"/>
              <a:buNone/>
            </a:pPr>
            <a:r>
              <a:rPr lang="en-US" sz="1200">
                <a:latin typeface="Times New Roman"/>
                <a:ea typeface="Times New Roman"/>
                <a:cs typeface="Times New Roman"/>
                <a:sym typeface="Times New Roman"/>
              </a:rPr>
              <a:t>Shuhuang Chen, Adithya M.Devarj, Fan Lu, Ana Busic and Sean Meyn. Zap Q-learning with Nonlinear Function Approximation,2020</a:t>
            </a:r>
            <a:endParaRPr sz="1200">
              <a:latin typeface="Times New Roman"/>
              <a:ea typeface="Times New Roman"/>
              <a:cs typeface="Times New Roman"/>
              <a:sym typeface="Times New Roman"/>
            </a:endParaRPr>
          </a:p>
        </p:txBody>
      </p:sp>
      <p:sp>
        <p:nvSpPr>
          <p:cNvPr id="295" name="Google Shape;295;p18"/>
          <p:cNvSpPr txBox="1"/>
          <p:nvPr>
            <p:ph type="title"/>
          </p:nvPr>
        </p:nvSpPr>
        <p:spPr>
          <a:xfrm>
            <a:off x="533919" y="455555"/>
            <a:ext cx="8085415" cy="509105"/>
          </a:xfrm>
          <a:prstGeom prst="rect">
            <a:avLst/>
          </a:prstGeom>
          <a:noFill/>
          <a:ln>
            <a:noFill/>
          </a:ln>
        </p:spPr>
        <p:txBody>
          <a:bodyPr anchor="ctr" anchorCtr="0" bIns="45700" lIns="91425" numCol="1" rIns="91425" spcFirstLastPara="1" tIns="45700" wrap="square">
            <a:noAutofit/>
          </a:bodyPr>
          <a:lstStyle/>
          <a:p>
            <a:pPr algn="l" indent="0" lvl="0" marL="0" marR="0" rtl="0">
              <a:lnSpc>
                <a:spcPct val="90000"/>
              </a:lnSpc>
              <a:spcBef>
                <a:spcPts val="0"/>
              </a:spcBef>
              <a:spcAft>
                <a:spcPts val="0"/>
              </a:spcAft>
              <a:buClr>
                <a:schemeClr val="dk2"/>
              </a:buClr>
              <a:buSzPts val="3000"/>
              <a:buFont typeface="Tahoma"/>
              <a:buNone/>
            </a:pPr>
            <a:r>
              <a:rPr lang="en-US"/>
              <a:t>Generalization of Zap Q-learning</a:t>
            </a:r>
            <a:endParaRPr/>
          </a:p>
        </p:txBody>
      </p:sp>
      <p:pic>
        <p:nvPicPr>
          <p:cNvPr id="296" name="Google Shape;296;p18"/>
          <p:cNvPicPr preferRelativeResize="0"/>
          <p:nvPr/>
        </p:nvPicPr>
        <p:blipFill rotWithShape="1">
          <a:blip r:embed="rId3">
            <a:alphaModFix/>
          </a:blip>
          <a:srcRect b="0" l="0" r="0" t="0"/>
          <a:stretch/>
        </p:blipFill>
        <p:spPr>
          <a:xfrm>
            <a:off x="525461" y="1152002"/>
            <a:ext cx="7935787" cy="1554622"/>
          </a:xfrm>
          <a:prstGeom prst="rect">
            <a:avLst/>
          </a:prstGeom>
          <a:noFill/>
          <a:ln>
            <a:noFill/>
          </a:ln>
        </p:spPr>
      </p:pic>
      <p:pic>
        <p:nvPicPr>
          <p:cNvPr id="297" name="Google Shape;297;p18"/>
          <p:cNvPicPr preferRelativeResize="0"/>
          <p:nvPr/>
        </p:nvPicPr>
        <p:blipFill rotWithShape="1">
          <a:blip r:embed="rId4">
            <a:alphaModFix/>
          </a:blip>
          <a:srcRect b="0" l="0" r="0" t="0"/>
          <a:stretch/>
        </p:blipFill>
        <p:spPr>
          <a:xfrm>
            <a:off x="525461" y="3506315"/>
            <a:ext cx="6506483" cy="4286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9"/>
          <p:cNvSpPr txBox="1"/>
          <p:nvPr>
            <p:ph idx="1" type="body"/>
          </p:nvPr>
        </p:nvSpPr>
        <p:spPr>
          <a:xfrm>
            <a:off x="533123" y="1154923"/>
            <a:ext cx="8085416" cy="3423466"/>
          </a:xfrm>
          <a:prstGeom prst="rect">
            <a:avLst/>
          </a:prstGeom>
          <a:noFill/>
          <a:ln>
            <a:noFill/>
          </a:ln>
        </p:spPr>
        <p:txBody>
          <a:bodyPr anchor="t" anchorCtr="0" bIns="45700" lIns="91425" numCol="1" rIns="91425" spcFirstLastPara="1" tIns="45700" wrap="square">
            <a:noAutofit/>
          </a:bodyPr>
          <a:lstStyle/>
          <a:p>
            <a:pPr algn="l" indent="-228600" lvl="0" marL="457200" marR="0" rtl="0">
              <a:lnSpc>
                <a:spcPct val="90000"/>
              </a:lnSpc>
              <a:spcBef>
                <a:spcPts val="750"/>
              </a:spcBef>
              <a:spcAft>
                <a:spcPts val="0"/>
              </a:spcAft>
              <a:buClr>
                <a:schemeClr val="dk2"/>
              </a:buClr>
              <a:buSzPts val="1800"/>
              <a:buFont typeface="Noto Sans"/>
              <a:buNone/>
            </a:pPr>
            <a:r>
              <a:t/>
            </a:r>
            <a:endParaRPr/>
          </a:p>
        </p:txBody>
      </p:sp>
      <p:sp>
        <p:nvSpPr>
          <p:cNvPr id="303" name="Google Shape;303;p19"/>
          <p:cNvSpPr txBox="1"/>
          <p:nvPr>
            <p:ph idx="2" type="body"/>
          </p:nvPr>
        </p:nvSpPr>
        <p:spPr>
          <a:xfrm>
            <a:off x="-97536" y="4531550"/>
            <a:ext cx="8886761" cy="387397"/>
          </a:xfrm>
          <a:prstGeom prst="rect">
            <a:avLst/>
          </a:prstGeom>
          <a:noFill/>
          <a:ln>
            <a:noFill/>
          </a:ln>
        </p:spPr>
        <p:txBody>
          <a:bodyPr anchor="ctr" anchorCtr="0" bIns="45700" lIns="91425" numCol="1" rIns="91425" spcFirstLastPara="1" tIns="45700" wrap="square">
            <a:noAutofit/>
          </a:bodyPr>
          <a:lstStyle/>
          <a:p>
            <a:pPr algn="r" indent="-228600" lvl="0" marL="457200" marR="0" rtl="0">
              <a:lnSpc>
                <a:spcPct val="90000"/>
              </a:lnSpc>
              <a:spcBef>
                <a:spcPts val="750"/>
              </a:spcBef>
              <a:spcAft>
                <a:spcPts val="0"/>
              </a:spcAft>
              <a:buClr>
                <a:schemeClr val="dk1"/>
              </a:buClr>
              <a:buSzPts val="700"/>
              <a:buFont typeface="Arial"/>
              <a:buNone/>
            </a:pPr>
            <a:r>
              <a:rPr lang="en-US" sz="1200">
                <a:latin typeface="Times New Roman"/>
                <a:ea typeface="Times New Roman"/>
                <a:cs typeface="Times New Roman"/>
                <a:sym typeface="Times New Roman"/>
              </a:rPr>
              <a:t>Shuhuang Chen, Adithya M.Devarj, Fan Lu, Ana Busic and Sean Meyn. Zap Q-learning with Nonlinear Function Approximation,2020</a:t>
            </a:r>
            <a:endParaRPr sz="1200">
              <a:latin typeface="Times New Roman"/>
              <a:ea typeface="Times New Roman"/>
              <a:cs typeface="Times New Roman"/>
              <a:sym typeface="Times New Roman"/>
            </a:endParaRPr>
          </a:p>
          <a:p>
            <a:pPr algn="r" indent="-228600" lvl="0" marL="457200" marR="0" rtl="0">
              <a:lnSpc>
                <a:spcPct val="90000"/>
              </a:lnSpc>
              <a:spcBef>
                <a:spcPts val="750"/>
              </a:spcBef>
              <a:spcAft>
                <a:spcPts val="0"/>
              </a:spcAft>
              <a:buClr>
                <a:schemeClr val="dk1"/>
              </a:buClr>
              <a:buSzPts val="700"/>
              <a:buFont typeface="Arial"/>
              <a:buNone/>
            </a:pPr>
            <a:r>
              <a:t/>
            </a:r>
            <a:endParaRPr/>
          </a:p>
        </p:txBody>
      </p:sp>
      <p:sp>
        <p:nvSpPr>
          <p:cNvPr id="304" name="Google Shape;304;p19"/>
          <p:cNvSpPr txBox="1"/>
          <p:nvPr>
            <p:ph type="title"/>
          </p:nvPr>
        </p:nvSpPr>
        <p:spPr>
          <a:xfrm>
            <a:off x="533123" y="255500"/>
            <a:ext cx="8085415" cy="509105"/>
          </a:xfrm>
          <a:prstGeom prst="rect">
            <a:avLst/>
          </a:prstGeom>
          <a:noFill/>
          <a:ln>
            <a:noFill/>
          </a:ln>
        </p:spPr>
        <p:txBody>
          <a:bodyPr anchor="ctr" anchorCtr="0" bIns="45700" lIns="91425" numCol="1" rIns="91425" spcFirstLastPara="1" tIns="45700" wrap="square">
            <a:noAutofit/>
          </a:bodyPr>
          <a:lstStyle/>
          <a:p>
            <a:pPr algn="l" indent="0" lvl="0" marL="0" marR="0" rtl="0">
              <a:lnSpc>
                <a:spcPct val="90000"/>
              </a:lnSpc>
              <a:spcBef>
                <a:spcPts val="0"/>
              </a:spcBef>
              <a:spcAft>
                <a:spcPts val="0"/>
              </a:spcAft>
              <a:buClr>
                <a:schemeClr val="dk2"/>
              </a:buClr>
              <a:buSzPts val="3000"/>
              <a:buFont typeface="Tahoma"/>
              <a:buNone/>
            </a:pPr>
            <a:r>
              <a:rPr lang="en-US"/>
              <a:t>Generalization of Zap Q-learning</a:t>
            </a:r>
            <a:endParaRPr/>
          </a:p>
        </p:txBody>
      </p:sp>
      <p:pic>
        <p:nvPicPr>
          <p:cNvPr id="305" name="Google Shape;305;p19"/>
          <p:cNvPicPr preferRelativeResize="0"/>
          <p:nvPr/>
        </p:nvPicPr>
        <p:blipFill rotWithShape="1">
          <a:blip r:embed="rId3">
            <a:alphaModFix/>
          </a:blip>
          <a:srcRect b="0" l="0" r="0" t="0"/>
          <a:stretch/>
        </p:blipFill>
        <p:spPr>
          <a:xfrm>
            <a:off x="533124" y="1152002"/>
            <a:ext cx="8085413" cy="32980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idx="1" type="body"/>
          </p:nvPr>
        </p:nvSpPr>
        <p:spPr>
          <a:xfrm>
            <a:off x="525463" y="1257871"/>
            <a:ext cx="8085416" cy="3423466"/>
          </a:xfrm>
          <a:prstGeom prst="rect">
            <a:avLst/>
          </a:prstGeom>
          <a:noFill/>
          <a:ln>
            <a:noFill/>
          </a:ln>
        </p:spPr>
        <p:txBody>
          <a:bodyPr anchor="t" anchorCtr="0" bIns="45700" lIns="91425" numCol="1" rIns="91425" spcFirstLastPara="1" tIns="45700" wrap="square">
            <a:noAutofit/>
          </a:bodyPr>
          <a:lstStyle/>
          <a:p>
            <a:pPr algn="l" indent="-342900" lvl="0" marL="571500" rtl="0">
              <a:lnSpc>
                <a:spcPct val="90000"/>
              </a:lnSpc>
              <a:spcBef>
                <a:spcPts val="750"/>
              </a:spcBef>
              <a:spcAft>
                <a:spcPts val="0"/>
              </a:spcAft>
              <a:buSzPts val="1800"/>
              <a:buAutoNum type="arabicPeriod"/>
            </a:pPr>
            <a:r>
              <a:rPr b="1" lang="en-US" sz="2400">
                <a:latin typeface="Times New Roman"/>
                <a:ea typeface="Times New Roman"/>
                <a:cs typeface="Times New Roman"/>
                <a:sym typeface="Times New Roman"/>
              </a:rPr>
              <a:t>Zap Q-learning</a:t>
            </a:r>
            <a:endParaRPr/>
          </a:p>
          <a:p>
            <a:pPr algn="l" indent="0" lvl="0" marL="457200" rtl="0">
              <a:lnSpc>
                <a:spcPct val="90000"/>
              </a:lnSpc>
              <a:spcBef>
                <a:spcPts val="750"/>
              </a:spcBef>
              <a:spcAft>
                <a:spcPts val="0"/>
              </a:spcAft>
              <a:buNone/>
            </a:pPr>
            <a:r>
              <a:t/>
            </a:r>
            <a:endParaRPr/>
          </a:p>
          <a:p>
            <a:pPr algn="l" indent="-342900" lvl="0" marL="571500" rtl="0">
              <a:lnSpc>
                <a:spcPct val="90000"/>
              </a:lnSpc>
              <a:spcBef>
                <a:spcPts val="750"/>
              </a:spcBef>
              <a:spcAft>
                <a:spcPts val="0"/>
              </a:spcAft>
              <a:buSzPts val="1800"/>
              <a:buAutoNum type="arabicPeriod"/>
            </a:pPr>
            <a:r>
              <a:rPr b="1" lang="en-US" sz="2400">
                <a:latin typeface="Times New Roman"/>
                <a:ea typeface="Times New Roman"/>
                <a:cs typeface="Times New Roman"/>
                <a:sym typeface="Times New Roman"/>
              </a:rPr>
              <a:t> Simulation over Cartpole problem</a:t>
            </a:r>
            <a:endParaRPr/>
          </a:p>
          <a:p>
            <a:pPr algn="l" indent="0" lvl="0" marL="457200" rtl="0">
              <a:lnSpc>
                <a:spcPct val="90000"/>
              </a:lnSpc>
              <a:spcBef>
                <a:spcPts val="750"/>
              </a:spcBef>
              <a:spcAft>
                <a:spcPts val="0"/>
              </a:spcAft>
              <a:buNone/>
            </a:pPr>
            <a:r>
              <a:t/>
            </a:r>
            <a:endParaRPr b="1" sz="2400">
              <a:latin typeface="Times New Roman"/>
              <a:ea typeface="Times New Roman"/>
              <a:cs typeface="Times New Roman"/>
              <a:sym typeface="Times New Roman"/>
            </a:endParaRPr>
          </a:p>
          <a:p>
            <a:pPr algn="l" indent="-342900" lvl="0" marL="571500" rtl="0">
              <a:lnSpc>
                <a:spcPct val="90000"/>
              </a:lnSpc>
              <a:spcBef>
                <a:spcPts val="750"/>
              </a:spcBef>
              <a:spcAft>
                <a:spcPts val="0"/>
              </a:spcAft>
              <a:buSzPts val="1800"/>
              <a:buAutoNum type="arabicPeriod"/>
            </a:pPr>
            <a:r>
              <a:rPr b="1" lang="en-US" sz="2400">
                <a:latin typeface="Times New Roman"/>
                <a:ea typeface="Times New Roman"/>
                <a:cs typeface="Times New Roman"/>
                <a:sym typeface="Times New Roman"/>
              </a:rPr>
              <a:t> Atari Game</a:t>
            </a:r>
            <a:endParaRPr/>
          </a:p>
          <a:p>
            <a:pPr algn="l" indent="0" lvl="0" marL="457200" rtl="0">
              <a:lnSpc>
                <a:spcPct val="90000"/>
              </a:lnSpc>
              <a:spcBef>
                <a:spcPts val="750"/>
              </a:spcBef>
              <a:spcAft>
                <a:spcPts val="0"/>
              </a:spcAft>
              <a:buNone/>
            </a:pPr>
            <a:r>
              <a:t/>
            </a:r>
            <a:endParaRPr b="1" sz="2400">
              <a:latin typeface="Times New Roman"/>
              <a:ea typeface="Times New Roman"/>
              <a:cs typeface="Times New Roman"/>
              <a:sym typeface="Times New Roman"/>
            </a:endParaRPr>
          </a:p>
          <a:p>
            <a:pPr algn="l" indent="-342900" lvl="0" marL="571500" rtl="0">
              <a:lnSpc>
                <a:spcPct val="90000"/>
              </a:lnSpc>
              <a:spcBef>
                <a:spcPts val="750"/>
              </a:spcBef>
              <a:spcAft>
                <a:spcPts val="0"/>
              </a:spcAft>
              <a:buSzPts val="1800"/>
              <a:buAutoNum type="arabicPeriod"/>
            </a:pPr>
            <a:r>
              <a:rPr b="1" lang="en-US" sz="2400">
                <a:latin typeface="Times New Roman"/>
                <a:ea typeface="Times New Roman"/>
                <a:cs typeface="Times New Roman"/>
                <a:sym typeface="Times New Roman"/>
              </a:rPr>
              <a:t>Future Work</a:t>
            </a:r>
            <a:endParaRPr/>
          </a:p>
          <a:p>
            <a:pPr algn="l" indent="-228600" lvl="0" marL="571500" rtl="0">
              <a:lnSpc>
                <a:spcPct val="90000"/>
              </a:lnSpc>
              <a:spcBef>
                <a:spcPts val="750"/>
              </a:spcBef>
              <a:spcAft>
                <a:spcPts val="0"/>
              </a:spcAft>
              <a:buSzPts val="1800"/>
              <a:buNone/>
            </a:pPr>
            <a:r>
              <a:t/>
            </a:r>
            <a:endParaRPr b="1" sz="2800">
              <a:latin typeface="Times New Roman"/>
              <a:ea typeface="Times New Roman"/>
              <a:cs typeface="Times New Roman"/>
              <a:sym typeface="Times New Roman"/>
            </a:endParaRPr>
          </a:p>
        </p:txBody>
      </p:sp>
      <p:sp>
        <p:nvSpPr>
          <p:cNvPr id="117" name="Google Shape;117;p2"/>
          <p:cNvSpPr txBox="1"/>
          <p:nvPr>
            <p:ph idx="2" type="body"/>
          </p:nvPr>
        </p:nvSpPr>
        <p:spPr>
          <a:xfrm>
            <a:off x="1874520" y="4581310"/>
            <a:ext cx="6744017" cy="200055"/>
          </a:xfrm>
          <a:prstGeom prst="rect">
            <a:avLst/>
          </a:prstGeom>
          <a:noFill/>
          <a:ln>
            <a:noFill/>
          </a:ln>
        </p:spPr>
        <p:txBody>
          <a:bodyPr anchor="ctr" anchorCtr="0" bIns="45700" lIns="91425" numCol="1" rIns="91425" spcFirstLastPara="1" tIns="45700" wrap="square">
            <a:noAutofit/>
          </a:bodyPr>
          <a:lstStyle/>
          <a:p>
            <a:pPr algn="r" indent="-228600" lvl="0" marL="457200" marR="0" rtl="0">
              <a:lnSpc>
                <a:spcPct val="90000"/>
              </a:lnSpc>
              <a:spcBef>
                <a:spcPts val="750"/>
              </a:spcBef>
              <a:spcAft>
                <a:spcPts val="0"/>
              </a:spcAft>
              <a:buClr>
                <a:schemeClr val="dk1"/>
              </a:buClr>
              <a:buSzPts val="700"/>
              <a:buFont typeface="Arial"/>
              <a:buNone/>
            </a:pPr>
            <a:r>
              <a:t/>
            </a:r>
            <a:endParaRPr/>
          </a:p>
        </p:txBody>
      </p:sp>
      <p:sp>
        <p:nvSpPr>
          <p:cNvPr id="118" name="Google Shape;118;p2"/>
          <p:cNvSpPr txBox="1"/>
          <p:nvPr>
            <p:ph type="title"/>
          </p:nvPr>
        </p:nvSpPr>
        <p:spPr>
          <a:xfrm>
            <a:off x="533919" y="455555"/>
            <a:ext cx="8085415" cy="509105"/>
          </a:xfrm>
          <a:prstGeom prst="rect">
            <a:avLst/>
          </a:prstGeom>
          <a:noFill/>
          <a:ln>
            <a:noFill/>
          </a:ln>
        </p:spPr>
        <p:txBody>
          <a:bodyPr anchor="ctr" anchorCtr="0" bIns="45700" lIns="91425" numCol="1" rIns="91425" spcFirstLastPara="1" tIns="45700" wrap="square">
            <a:noAutofit/>
          </a:bodyPr>
          <a:lstStyle/>
          <a:p>
            <a:pPr algn="l" indent="0" lvl="0" marL="0" marR="0" rtl="0">
              <a:lnSpc>
                <a:spcPct val="90000"/>
              </a:lnSpc>
              <a:spcBef>
                <a:spcPts val="0"/>
              </a:spcBef>
              <a:spcAft>
                <a:spcPts val="0"/>
              </a:spcAft>
              <a:buClr>
                <a:schemeClr val="dk2"/>
              </a:buClr>
              <a:buSzPts val="3000"/>
              <a:buFont typeface="Tahoma"/>
              <a:buNone/>
            </a:pPr>
            <a:r>
              <a:rPr lang="en-US"/>
              <a:t>Structure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0"/>
          <p:cNvSpPr txBox="1"/>
          <p:nvPr>
            <p:ph idx="1" type="body"/>
          </p:nvPr>
        </p:nvSpPr>
        <p:spPr>
          <a:xfrm>
            <a:off x="533123" y="1154923"/>
            <a:ext cx="8085416" cy="3423466"/>
          </a:xfrm>
          <a:prstGeom prst="rect">
            <a:avLst/>
          </a:prstGeom>
          <a:noFill/>
          <a:ln>
            <a:noFill/>
          </a:ln>
        </p:spPr>
        <p:txBody>
          <a:bodyPr anchor="t" anchorCtr="0" bIns="45700" lIns="91425" numCol="1" rIns="91425" spcFirstLastPara="1" tIns="45700" wrap="square">
            <a:noAutofit/>
          </a:bodyPr>
          <a:lstStyle/>
          <a:p>
            <a:pPr algn="l" indent="-228600" lvl="0" marL="457200" marR="0" rtl="0">
              <a:lnSpc>
                <a:spcPct val="90000"/>
              </a:lnSpc>
              <a:spcBef>
                <a:spcPts val="750"/>
              </a:spcBef>
              <a:spcAft>
                <a:spcPts val="0"/>
              </a:spcAft>
              <a:buClr>
                <a:schemeClr val="dk2"/>
              </a:buClr>
              <a:buSzPts val="1800"/>
              <a:buFont typeface="Noto Sans"/>
              <a:buNone/>
            </a:pPr>
            <a:r>
              <a:t/>
            </a:r>
            <a:endParaRPr/>
          </a:p>
        </p:txBody>
      </p:sp>
      <p:sp>
        <p:nvSpPr>
          <p:cNvPr id="311" name="Google Shape;311;p20"/>
          <p:cNvSpPr txBox="1"/>
          <p:nvPr>
            <p:ph idx="2" type="body"/>
          </p:nvPr>
        </p:nvSpPr>
        <p:spPr>
          <a:xfrm>
            <a:off x="1874520" y="4581310"/>
            <a:ext cx="6744017" cy="200055"/>
          </a:xfrm>
          <a:prstGeom prst="rect">
            <a:avLst/>
          </a:prstGeom>
          <a:noFill/>
          <a:ln>
            <a:noFill/>
          </a:ln>
        </p:spPr>
        <p:txBody>
          <a:bodyPr anchor="ctr" anchorCtr="0" bIns="45700" lIns="91425" numCol="1" rIns="91425" spcFirstLastPara="1" tIns="45700" wrap="square">
            <a:noAutofit/>
          </a:bodyPr>
          <a:lstStyle/>
          <a:p>
            <a:pPr algn="r" indent="-228600" lvl="0" marL="457200" marR="0" rtl="0">
              <a:lnSpc>
                <a:spcPct val="90000"/>
              </a:lnSpc>
              <a:spcBef>
                <a:spcPts val="750"/>
              </a:spcBef>
              <a:spcAft>
                <a:spcPts val="0"/>
              </a:spcAft>
              <a:buClr>
                <a:schemeClr val="dk1"/>
              </a:buClr>
              <a:buSzPts val="700"/>
              <a:buFont typeface="Arial"/>
              <a:buNone/>
            </a:pPr>
            <a:r>
              <a:t/>
            </a:r>
            <a:endParaRPr/>
          </a:p>
        </p:txBody>
      </p:sp>
      <p:sp>
        <p:nvSpPr>
          <p:cNvPr id="312" name="Google Shape;312;p20"/>
          <p:cNvSpPr txBox="1"/>
          <p:nvPr>
            <p:ph type="title"/>
          </p:nvPr>
        </p:nvSpPr>
        <p:spPr>
          <a:xfrm>
            <a:off x="533919" y="455555"/>
            <a:ext cx="8085415" cy="509105"/>
          </a:xfrm>
          <a:prstGeom prst="rect">
            <a:avLst/>
          </a:prstGeom>
          <a:noFill/>
          <a:ln>
            <a:noFill/>
          </a:ln>
        </p:spPr>
        <p:txBody>
          <a:bodyPr anchor="ctr" anchorCtr="0" bIns="45700" lIns="91425" numCol="1" rIns="91425" spcFirstLastPara="1" tIns="45700" wrap="square">
            <a:noAutofit/>
          </a:bodyPr>
          <a:lstStyle/>
          <a:p>
            <a:pPr algn="l" indent="0" lvl="0" marL="0" marR="0" rtl="0">
              <a:lnSpc>
                <a:spcPct val="90000"/>
              </a:lnSpc>
              <a:spcBef>
                <a:spcPts val="0"/>
              </a:spcBef>
              <a:spcAft>
                <a:spcPts val="0"/>
              </a:spcAft>
              <a:buClr>
                <a:schemeClr val="dk2"/>
              </a:buClr>
              <a:buSzPts val="3000"/>
              <a:buFont typeface="Tahoma"/>
              <a:buNone/>
            </a:pPr>
            <a:r>
              <a:rPr lang="en-US"/>
              <a:t>Simulation over Cartpole problem</a:t>
            </a:r>
            <a:endParaRPr/>
          </a:p>
        </p:txBody>
      </p:sp>
      <p:pic>
        <p:nvPicPr>
          <p:cNvPr id="313" name="Google Shape;313;p20"/>
          <p:cNvPicPr preferRelativeResize="0"/>
          <p:nvPr/>
        </p:nvPicPr>
        <p:blipFill rotWithShape="1">
          <a:blip r:embed="rId3">
            <a:alphaModFix/>
          </a:blip>
          <a:srcRect b="0" l="0" r="0" t="0"/>
          <a:stretch/>
        </p:blipFill>
        <p:spPr>
          <a:xfrm>
            <a:off x="204390" y="1152002"/>
            <a:ext cx="4367610" cy="2393764"/>
          </a:xfrm>
          <a:prstGeom prst="rect">
            <a:avLst/>
          </a:prstGeom>
          <a:noFill/>
          <a:ln>
            <a:noFill/>
          </a:ln>
        </p:spPr>
      </p:pic>
      <p:sp>
        <p:nvSpPr>
          <p:cNvPr id="314" name="Google Shape;314;p20"/>
          <p:cNvSpPr txBox="1"/>
          <p:nvPr/>
        </p:nvSpPr>
        <p:spPr>
          <a:xfrm>
            <a:off x="1304129" y="3726967"/>
            <a:ext cx="2707793" cy="523220"/>
          </a:xfrm>
          <a:prstGeom prst="rect">
            <a:avLst/>
          </a:prstGeom>
          <a:noFill/>
          <a:ln>
            <a:noFill/>
          </a:ln>
        </p:spPr>
        <p:txBody>
          <a:bodyPr anchor="t" anchorCtr="0" bIns="45700" lIns="91425" numCol="1" rIns="91425" spcFirstLastPara="1" tIns="45700" wrap="square">
            <a:spAutoFit/>
          </a:bodyPr>
          <a:lstStyle/>
          <a:p>
            <a:pPr algn="l" indent="0" lvl="0" marL="0" marR="0" rtl="0">
              <a:lnSpc>
                <a:spcPct val="100000"/>
              </a:lnSpc>
              <a:spcBef>
                <a:spcPts val="0"/>
              </a:spcBef>
              <a:spcAft>
                <a:spcPts val="0"/>
              </a:spcAft>
              <a:buClr>
                <a:srgbClr val="000000"/>
              </a:buClr>
              <a:buSzPts val="2800"/>
              <a:buFont typeface="Arial"/>
              <a:buNone/>
            </a:pPr>
            <a:r>
              <a:rPr b="1" cap="none" i="0" lang="en-US" strike="noStrike" sz="2800" u="none">
                <a:solidFill>
                  <a:srgbClr val="000000"/>
                </a:solidFill>
                <a:latin typeface="Times New Roman"/>
                <a:ea typeface="Times New Roman"/>
                <a:cs typeface="Times New Roman"/>
                <a:sym typeface="Times New Roman"/>
              </a:rPr>
              <a:t>Zap Q-Learning</a:t>
            </a:r>
            <a:endParaRPr b="1" cap="none" i="0" strike="noStrike" sz="2800" u="none">
              <a:solidFill>
                <a:srgbClr val="000000"/>
              </a:solidFill>
              <a:latin typeface="Times New Roman"/>
              <a:ea typeface="Times New Roman"/>
              <a:cs typeface="Times New Roman"/>
              <a:sym typeface="Times New Roman"/>
            </a:endParaRPr>
          </a:p>
        </p:txBody>
      </p:sp>
      <p:pic>
        <p:nvPicPr>
          <p:cNvPr id="315" name="Google Shape;315;p20"/>
          <p:cNvPicPr preferRelativeResize="0"/>
          <p:nvPr/>
        </p:nvPicPr>
        <p:blipFill rotWithShape="1">
          <a:blip r:embed="rId4">
            <a:alphaModFix/>
          </a:blip>
          <a:srcRect b="0" l="0" r="0" t="0"/>
          <a:stretch/>
        </p:blipFill>
        <p:spPr>
          <a:xfrm>
            <a:off x="4413505" y="964660"/>
            <a:ext cx="4247706" cy="2581106"/>
          </a:xfrm>
          <a:prstGeom prst="rect">
            <a:avLst/>
          </a:prstGeom>
          <a:noFill/>
          <a:ln>
            <a:noFill/>
          </a:ln>
        </p:spPr>
      </p:pic>
      <p:sp>
        <p:nvSpPr>
          <p:cNvPr id="316" name="Google Shape;316;p20"/>
          <p:cNvSpPr txBox="1"/>
          <p:nvPr/>
        </p:nvSpPr>
        <p:spPr>
          <a:xfrm>
            <a:off x="5132080" y="3726967"/>
            <a:ext cx="2866490" cy="523220"/>
          </a:xfrm>
          <a:prstGeom prst="rect">
            <a:avLst/>
          </a:prstGeom>
          <a:noFill/>
          <a:ln>
            <a:noFill/>
          </a:ln>
        </p:spPr>
        <p:txBody>
          <a:bodyPr anchor="t" anchorCtr="0" bIns="45700" lIns="91425" numCol="1" rIns="91425" spcFirstLastPara="1" tIns="45700" wrap="square">
            <a:spAutoFit/>
          </a:bodyPr>
          <a:lstStyle/>
          <a:p>
            <a:pPr algn="l" indent="0" lvl="0" marL="0" marR="0" rtl="0">
              <a:lnSpc>
                <a:spcPct val="100000"/>
              </a:lnSpc>
              <a:spcBef>
                <a:spcPts val="0"/>
              </a:spcBef>
              <a:spcAft>
                <a:spcPts val="0"/>
              </a:spcAft>
              <a:buClr>
                <a:srgbClr val="000000"/>
              </a:buClr>
              <a:buSzPts val="2800"/>
              <a:buFont typeface="Arial"/>
              <a:buNone/>
            </a:pPr>
            <a:r>
              <a:rPr b="1" cap="none" i="0" lang="en-US" strike="noStrike" sz="2800" u="none">
                <a:solidFill>
                  <a:srgbClr val="000000"/>
                </a:solidFill>
                <a:latin typeface="Times New Roman"/>
                <a:ea typeface="Times New Roman"/>
                <a:cs typeface="Times New Roman"/>
                <a:sym typeface="Times New Roman"/>
              </a:rPr>
              <a:t>Deep Q-Learning</a:t>
            </a:r>
            <a:endParaRPr b="1" cap="none" i="0" strike="noStrike" sz="2800" u="non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1"/>
          <p:cNvSpPr txBox="1"/>
          <p:nvPr>
            <p:ph idx="1" type="body"/>
          </p:nvPr>
        </p:nvSpPr>
        <p:spPr>
          <a:xfrm>
            <a:off x="533125" y="1154925"/>
            <a:ext cx="4038900" cy="3423600"/>
          </a:xfrm>
          <a:prstGeom prst="rect">
            <a:avLst/>
          </a:prstGeom>
          <a:noFill/>
          <a:ln>
            <a:noFill/>
          </a:ln>
        </p:spPr>
        <p:txBody>
          <a:bodyPr anchor="t" anchorCtr="0" bIns="45700" lIns="91425" numCol="1" rIns="91425" spcFirstLastPara="1" tIns="45700" wrap="square">
            <a:noAutofit/>
          </a:bodyPr>
          <a:lstStyle/>
          <a:p>
            <a:pPr algn="l" indent="0" lvl="0" marL="0" rtl="0">
              <a:lnSpc>
                <a:spcPct val="90000"/>
              </a:lnSpc>
              <a:spcBef>
                <a:spcPts val="1000"/>
              </a:spcBef>
              <a:spcAft>
                <a:spcPts val="0"/>
              </a:spcAft>
              <a:buClr>
                <a:schemeClr val="dk1"/>
              </a:buClr>
              <a:buSzPts val="1100"/>
              <a:buFont typeface="Arial"/>
              <a:buNone/>
            </a:pPr>
            <a:r>
              <a:rPr lang="en-US">
                <a:latin typeface="Arial"/>
                <a:ea typeface="Arial"/>
                <a:cs typeface="Arial"/>
                <a:sym typeface="Arial"/>
              </a:rPr>
              <a:t>•</a:t>
            </a:r>
            <a:r>
              <a:rPr lang="en-US">
                <a:latin typeface="Calibri"/>
                <a:ea typeface="Calibri"/>
                <a:cs typeface="Calibri"/>
                <a:sym typeface="Calibri"/>
              </a:rPr>
              <a:t>Network architecture</a:t>
            </a:r>
            <a:endParaRPr>
              <a:latin typeface="Calibri"/>
              <a:ea typeface="Calibri"/>
              <a:cs typeface="Calibri"/>
              <a:sym typeface="Calibri"/>
            </a:endParaRPr>
          </a:p>
          <a:p>
            <a:pPr algn="l" indent="457200" lvl="0" marL="0" rtl="0">
              <a:lnSpc>
                <a:spcPct val="90000"/>
              </a:lnSpc>
              <a:spcBef>
                <a:spcPts val="500"/>
              </a:spcBef>
              <a:spcAft>
                <a:spcPts val="0"/>
              </a:spcAft>
              <a:buClr>
                <a:schemeClr val="dk1"/>
              </a:buClr>
              <a:buSzPts val="1100"/>
              <a:buFont typeface="Arial"/>
              <a:buNone/>
            </a:pPr>
            <a:r>
              <a:rPr lang="en-US" sz="1400">
                <a:latin typeface="Arial"/>
                <a:ea typeface="Arial"/>
                <a:cs typeface="Arial"/>
                <a:sym typeface="Arial"/>
              </a:rPr>
              <a:t>•</a:t>
            </a:r>
            <a:r>
              <a:rPr lang="en-US" sz="1400">
                <a:latin typeface="Calibri"/>
                <a:ea typeface="Calibri"/>
                <a:cs typeface="Calibri"/>
                <a:sym typeface="Calibri"/>
              </a:rPr>
              <a:t>fully-connected layers, with ReLU</a:t>
            </a:r>
            <a:endParaRPr sz="1400">
              <a:latin typeface="Calibri"/>
              <a:ea typeface="Calibri"/>
              <a:cs typeface="Calibri"/>
              <a:sym typeface="Calibri"/>
            </a:endParaRPr>
          </a:p>
          <a:p>
            <a:pPr algn="l" indent="457200" lvl="0" marL="0" rtl="0">
              <a:lnSpc>
                <a:spcPct val="90000"/>
              </a:lnSpc>
              <a:spcBef>
                <a:spcPts val="500"/>
              </a:spcBef>
              <a:spcAft>
                <a:spcPts val="0"/>
              </a:spcAft>
              <a:buClr>
                <a:schemeClr val="dk1"/>
              </a:buClr>
              <a:buSzPts val="1100"/>
              <a:buFont typeface="Arial"/>
              <a:buNone/>
            </a:pPr>
            <a:r>
              <a:rPr lang="en-US" sz="1400">
                <a:latin typeface="Arial"/>
                <a:ea typeface="Arial"/>
                <a:cs typeface="Arial"/>
                <a:sym typeface="Arial"/>
              </a:rPr>
              <a:t>•</a:t>
            </a:r>
            <a:r>
              <a:rPr lang="en-US" sz="1400">
                <a:latin typeface="Calibri"/>
                <a:ea typeface="Calibri"/>
                <a:cs typeface="Calibri"/>
                <a:sym typeface="Calibri"/>
              </a:rPr>
              <a:t>convolutional layers + fully-connected layers, with ReLU</a:t>
            </a:r>
            <a:endParaRPr sz="1400">
              <a:latin typeface="Calibri"/>
              <a:ea typeface="Calibri"/>
              <a:cs typeface="Calibri"/>
              <a:sym typeface="Calibri"/>
            </a:endParaRPr>
          </a:p>
          <a:p>
            <a:pPr algn="l" indent="0" lvl="0" marL="0" rtl="0">
              <a:lnSpc>
                <a:spcPct val="90000"/>
              </a:lnSpc>
              <a:spcBef>
                <a:spcPts val="1000"/>
              </a:spcBef>
              <a:spcAft>
                <a:spcPts val="0"/>
              </a:spcAft>
              <a:buClr>
                <a:schemeClr val="dk1"/>
              </a:buClr>
              <a:buSzPts val="1100"/>
              <a:buFont typeface="Arial"/>
              <a:buNone/>
            </a:pPr>
            <a:r>
              <a:rPr lang="en-US">
                <a:latin typeface="Arial"/>
                <a:ea typeface="Arial"/>
                <a:cs typeface="Arial"/>
                <a:sym typeface="Arial"/>
              </a:rPr>
              <a:t>•</a:t>
            </a:r>
            <a:r>
              <a:rPr lang="en-US">
                <a:latin typeface="Calibri"/>
                <a:ea typeface="Calibri"/>
                <a:cs typeface="Calibri"/>
                <a:sym typeface="Calibri"/>
              </a:rPr>
              <a:t>Experience replay</a:t>
            </a:r>
            <a:endParaRPr>
              <a:latin typeface="Calibri"/>
              <a:ea typeface="Calibri"/>
              <a:cs typeface="Calibri"/>
              <a:sym typeface="Calibri"/>
            </a:endParaRPr>
          </a:p>
          <a:p>
            <a:pPr algn="l" indent="457200" lvl="0" marL="0" rtl="0">
              <a:lnSpc>
                <a:spcPct val="90000"/>
              </a:lnSpc>
              <a:spcBef>
                <a:spcPts val="500"/>
              </a:spcBef>
              <a:spcAft>
                <a:spcPts val="0"/>
              </a:spcAft>
              <a:buClr>
                <a:schemeClr val="dk1"/>
              </a:buClr>
              <a:buSzPts val="1100"/>
              <a:buFont typeface="Arial"/>
              <a:buNone/>
            </a:pPr>
            <a:r>
              <a:rPr lang="en-US" sz="1400">
                <a:latin typeface="Arial"/>
                <a:ea typeface="Arial"/>
                <a:cs typeface="Arial"/>
                <a:sym typeface="Arial"/>
              </a:rPr>
              <a:t>•store the agent’s experiences at each time-step, et = (st,at,rt,st+1)</a:t>
            </a:r>
            <a:endParaRPr sz="1400">
              <a:latin typeface="Arial"/>
              <a:ea typeface="Arial"/>
              <a:cs typeface="Arial"/>
              <a:sym typeface="Arial"/>
            </a:endParaRPr>
          </a:p>
          <a:p>
            <a:pPr algn="l" indent="0" lvl="0" marL="0" rtl="0">
              <a:lnSpc>
                <a:spcPct val="90000"/>
              </a:lnSpc>
              <a:spcBef>
                <a:spcPts val="500"/>
              </a:spcBef>
              <a:spcAft>
                <a:spcPts val="0"/>
              </a:spcAft>
              <a:buClr>
                <a:schemeClr val="dk1"/>
              </a:buClr>
              <a:buSzPts val="1100"/>
              <a:buFont typeface="Arial"/>
              <a:buNone/>
            </a:pPr>
            <a:r>
              <a:rPr lang="en-US" sz="1400">
                <a:latin typeface="Arial"/>
                <a:ea typeface="Arial"/>
                <a:cs typeface="Arial"/>
                <a:sym typeface="Arial"/>
              </a:rPr>
              <a:t>in a data-set D = e1,...,eN.</a:t>
            </a:r>
            <a:endParaRPr sz="1400">
              <a:latin typeface="Arial"/>
              <a:ea typeface="Arial"/>
              <a:cs typeface="Arial"/>
              <a:sym typeface="Arial"/>
            </a:endParaRPr>
          </a:p>
          <a:p>
            <a:pPr algn="l" indent="457200" lvl="0" marL="0" rtl="0">
              <a:lnSpc>
                <a:spcPct val="90000"/>
              </a:lnSpc>
              <a:spcBef>
                <a:spcPts val="500"/>
              </a:spcBef>
              <a:spcAft>
                <a:spcPts val="0"/>
              </a:spcAft>
              <a:buClr>
                <a:schemeClr val="dk1"/>
              </a:buClr>
              <a:buSzPts val="1100"/>
              <a:buFont typeface="Arial"/>
              <a:buNone/>
            </a:pPr>
            <a:r>
              <a:rPr lang="en-US" sz="1400">
                <a:latin typeface="Arial"/>
                <a:ea typeface="Arial"/>
                <a:cs typeface="Arial"/>
                <a:sym typeface="Arial"/>
              </a:rPr>
              <a:t>•During Q-learning update, sample a minibatch of experience,</a:t>
            </a:r>
            <a:endParaRPr sz="1400">
              <a:latin typeface="Arial"/>
              <a:ea typeface="Arial"/>
              <a:cs typeface="Arial"/>
              <a:sym typeface="Arial"/>
            </a:endParaRPr>
          </a:p>
          <a:p>
            <a:pPr algn="l" indent="0" lvl="0" marL="0" rtl="0">
              <a:lnSpc>
                <a:spcPct val="90000"/>
              </a:lnSpc>
              <a:spcBef>
                <a:spcPts val="500"/>
              </a:spcBef>
              <a:spcAft>
                <a:spcPts val="0"/>
              </a:spcAft>
              <a:buClr>
                <a:schemeClr val="dk1"/>
              </a:buClr>
              <a:buSzPts val="1100"/>
              <a:buFont typeface="Arial"/>
              <a:buNone/>
            </a:pPr>
            <a:r>
              <a:rPr lang="en-US" sz="1400">
                <a:latin typeface="Arial"/>
                <a:ea typeface="Arial"/>
                <a:cs typeface="Arial"/>
                <a:sym typeface="Arial"/>
              </a:rPr>
              <a:t>e ∼ D, from the pool of stored samples D.</a:t>
            </a:r>
            <a:endParaRPr sz="1400">
              <a:latin typeface="Arial"/>
              <a:ea typeface="Arial"/>
              <a:cs typeface="Arial"/>
              <a:sym typeface="Arial"/>
            </a:endParaRPr>
          </a:p>
          <a:p>
            <a:pPr algn="l" indent="0" lvl="0" marL="0" rtl="0">
              <a:lnSpc>
                <a:spcPct val="90000"/>
              </a:lnSpc>
              <a:spcBef>
                <a:spcPts val="1000"/>
              </a:spcBef>
              <a:spcAft>
                <a:spcPts val="0"/>
              </a:spcAft>
              <a:buClr>
                <a:schemeClr val="dk1"/>
              </a:buClr>
              <a:buSzPts val="1100"/>
              <a:buFont typeface="Arial"/>
              <a:buNone/>
            </a:pPr>
            <a:r>
              <a:rPr lang="en-US">
                <a:latin typeface="Arial"/>
                <a:ea typeface="Arial"/>
                <a:cs typeface="Arial"/>
                <a:sym typeface="Arial"/>
              </a:rPr>
              <a:t>•Online_net and target_net</a:t>
            </a:r>
            <a:endParaRPr>
              <a:latin typeface="Arial"/>
              <a:ea typeface="Arial"/>
              <a:cs typeface="Arial"/>
              <a:sym typeface="Arial"/>
            </a:endParaRPr>
          </a:p>
          <a:p>
            <a:pPr algn="l" indent="0" lvl="0" marL="0" rtl="0">
              <a:lnSpc>
                <a:spcPct val="90000"/>
              </a:lnSpc>
              <a:spcBef>
                <a:spcPts val="750"/>
              </a:spcBef>
              <a:spcAft>
                <a:spcPts val="0"/>
              </a:spcAft>
              <a:buSzPts val="1800"/>
              <a:buNone/>
            </a:pPr>
            <a:r>
              <a:t/>
            </a:r>
            <a:endParaRPr sz="1000"/>
          </a:p>
        </p:txBody>
      </p:sp>
      <p:sp>
        <p:nvSpPr>
          <p:cNvPr id="323" name="Google Shape;323;p21"/>
          <p:cNvSpPr txBox="1"/>
          <p:nvPr>
            <p:ph idx="2" type="body"/>
          </p:nvPr>
        </p:nvSpPr>
        <p:spPr>
          <a:xfrm>
            <a:off x="1874520" y="4581310"/>
            <a:ext cx="6744000" cy="200100"/>
          </a:xfrm>
          <a:prstGeom prst="rect">
            <a:avLst/>
          </a:prstGeom>
          <a:noFill/>
          <a:ln>
            <a:noFill/>
          </a:ln>
        </p:spPr>
        <p:txBody>
          <a:bodyPr anchor="ctr" anchorCtr="0" bIns="45700" lIns="91425" numCol="1" rIns="91425" spcFirstLastPara="1" tIns="45700" wrap="square">
            <a:noAutofit/>
          </a:bodyPr>
          <a:lstStyle/>
          <a:p>
            <a:pPr algn="r" indent="0" lvl="0" marL="0" rtl="0">
              <a:lnSpc>
                <a:spcPct val="90000"/>
              </a:lnSpc>
              <a:spcBef>
                <a:spcPts val="750"/>
              </a:spcBef>
              <a:spcAft>
                <a:spcPts val="0"/>
              </a:spcAft>
              <a:buSzPts val="700"/>
              <a:buNone/>
            </a:pPr>
            <a:r>
              <a:rPr lang="en-US"/>
              <a:t>https://medium.com/@parsa_h_m/deep-reinforcement-learning-dqn-double-dqn-dueling-dqn-noisy-dqn-and-dqn-with-prioritized-551f621a9823</a:t>
            </a:r>
            <a:endParaRPr/>
          </a:p>
        </p:txBody>
      </p:sp>
      <p:sp>
        <p:nvSpPr>
          <p:cNvPr id="324" name="Google Shape;324;p21"/>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100000"/>
              </a:lnSpc>
              <a:spcBef>
                <a:spcPts val="0"/>
              </a:spcBef>
              <a:spcAft>
                <a:spcPts val="0"/>
              </a:spcAft>
              <a:buSzPts val="3000"/>
              <a:buNone/>
            </a:pPr>
            <a:r>
              <a:rPr lang="en-US" sz="2800">
                <a:solidFill>
                  <a:schemeClr val="dk1"/>
                </a:solidFill>
                <a:latin typeface="Times New Roman"/>
                <a:ea typeface="Times New Roman"/>
                <a:cs typeface="Times New Roman"/>
                <a:sym typeface="Times New Roman"/>
              </a:rPr>
              <a:t>Deep Q-Learning</a:t>
            </a:r>
            <a:endParaRPr b="0" sz="4400">
              <a:solidFill>
                <a:schemeClr val="dk1"/>
              </a:solidFill>
              <a:latin typeface="Arial"/>
              <a:ea typeface="Arial"/>
              <a:cs typeface="Arial"/>
              <a:sym typeface="Arial"/>
            </a:endParaRPr>
          </a:p>
        </p:txBody>
      </p:sp>
      <p:pic>
        <p:nvPicPr>
          <p:cNvPr id="325" name="Google Shape;325;p21"/>
          <p:cNvPicPr preferRelativeResize="0"/>
          <p:nvPr/>
        </p:nvPicPr>
        <p:blipFill rotWithShape="1">
          <a:blip r:embed="rId3">
            <a:alphaModFix/>
          </a:blip>
          <a:srcRect b="0" l="0" r="0" t="0"/>
          <a:stretch/>
        </p:blipFill>
        <p:spPr>
          <a:xfrm>
            <a:off x="4512349" y="1302300"/>
            <a:ext cx="4481174" cy="2538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2"/>
          <p:cNvSpPr txBox="1"/>
          <p:nvPr>
            <p:ph idx="1" type="body"/>
          </p:nvPr>
        </p:nvSpPr>
        <p:spPr>
          <a:xfrm>
            <a:off x="533125" y="1154925"/>
            <a:ext cx="2152800" cy="969000"/>
          </a:xfrm>
          <a:prstGeom prst="rect">
            <a:avLst/>
          </a:prstGeom>
          <a:noFill/>
          <a:ln>
            <a:noFill/>
          </a:ln>
        </p:spPr>
        <p:txBody>
          <a:bodyPr anchor="t" anchorCtr="0" bIns="45700" lIns="91425" numCol="1" rIns="91425" spcFirstLastPara="1" tIns="45700" wrap="square">
            <a:noAutofit/>
          </a:bodyPr>
          <a:lstStyle/>
          <a:p>
            <a:pPr algn="l" indent="-228600" lvl="0" marL="457200" marR="0" rtl="0">
              <a:lnSpc>
                <a:spcPct val="90000"/>
              </a:lnSpc>
              <a:spcBef>
                <a:spcPts val="750"/>
              </a:spcBef>
              <a:spcAft>
                <a:spcPts val="0"/>
              </a:spcAft>
              <a:buClr>
                <a:schemeClr val="dk2"/>
              </a:buClr>
              <a:buSzPts val="1800"/>
              <a:buFont typeface="Noto Sans"/>
              <a:buNone/>
            </a:pPr>
            <a:r>
              <a:rPr b="1" lang="en-US" sz="4400">
                <a:latin typeface="Times New Roman"/>
                <a:ea typeface="Times New Roman"/>
                <a:cs typeface="Times New Roman"/>
                <a:sym typeface="Times New Roman"/>
              </a:rPr>
              <a:t>Gym</a:t>
            </a:r>
            <a:endParaRPr b="1" sz="4400">
              <a:latin typeface="Times New Roman"/>
              <a:ea typeface="Times New Roman"/>
              <a:cs typeface="Times New Roman"/>
              <a:sym typeface="Times New Roman"/>
            </a:endParaRPr>
          </a:p>
          <a:p>
            <a:pPr algn="l" indent="-228600" lvl="0" marL="457200" marR="0" rtl="0">
              <a:lnSpc>
                <a:spcPct val="90000"/>
              </a:lnSpc>
              <a:spcBef>
                <a:spcPts val="750"/>
              </a:spcBef>
              <a:spcAft>
                <a:spcPts val="0"/>
              </a:spcAft>
              <a:buClr>
                <a:schemeClr val="dk2"/>
              </a:buClr>
              <a:buSzPts val="1800"/>
              <a:buFont typeface="Noto Sans"/>
              <a:buNone/>
            </a:pPr>
            <a:r>
              <a:t/>
            </a:r>
            <a:endParaRPr b="1" sz="4400">
              <a:latin typeface="Times New Roman"/>
              <a:ea typeface="Times New Roman"/>
              <a:cs typeface="Times New Roman"/>
              <a:sym typeface="Times New Roman"/>
            </a:endParaRPr>
          </a:p>
        </p:txBody>
      </p:sp>
      <p:sp>
        <p:nvSpPr>
          <p:cNvPr id="331" name="Google Shape;331;p22"/>
          <p:cNvSpPr txBox="1"/>
          <p:nvPr>
            <p:ph idx="2" type="body"/>
          </p:nvPr>
        </p:nvSpPr>
        <p:spPr>
          <a:xfrm>
            <a:off x="132325" y="4336000"/>
            <a:ext cx="8886900" cy="653100"/>
          </a:xfrm>
          <a:prstGeom prst="rect">
            <a:avLst/>
          </a:prstGeom>
          <a:noFill/>
          <a:ln>
            <a:noFill/>
          </a:ln>
        </p:spPr>
        <p:txBody>
          <a:bodyPr anchor="ctr" anchorCtr="0" bIns="45700" lIns="91425" numCol="1" rIns="91425" spcFirstLastPara="1" tIns="45700" wrap="square">
            <a:noAutofit/>
          </a:bodyPr>
          <a:lstStyle/>
          <a:p>
            <a:pPr algn="l" indent="0" lvl="0" marL="0" rtl="0">
              <a:lnSpc>
                <a:spcPct val="115000"/>
              </a:lnSpc>
              <a:spcBef>
                <a:spcPts val="0"/>
              </a:spcBef>
              <a:spcAft>
                <a:spcPts val="0"/>
              </a:spcAft>
              <a:buClr>
                <a:schemeClr val="dk1"/>
              </a:buClr>
              <a:buSzPts val="1100"/>
              <a:buFont typeface="Arial"/>
              <a:buNone/>
            </a:pPr>
            <a:r>
              <a:rPr lang="en-US" sz="1200">
                <a:solidFill>
                  <a:srgbClr val="24292F"/>
                </a:solidFill>
                <a:latin typeface="Times New Roman"/>
                <a:ea typeface="Times New Roman"/>
                <a:cs typeface="Times New Roman"/>
                <a:sym typeface="Times New Roman"/>
              </a:rPr>
              <a:t>M. G. Bellemare, Y. Naddaf, J. Veness and M. Bowling. The Arcade Learning Environment: An Evaluation Platform for General Agents, Journal of Artificial Intelligence Research, Volume 47, pages 253-279, 2013.</a:t>
            </a:r>
            <a:endParaRPr sz="1200">
              <a:solidFill>
                <a:srgbClr val="24292F"/>
              </a:solidFill>
              <a:latin typeface="Times New Roman"/>
              <a:ea typeface="Times New Roman"/>
              <a:cs typeface="Times New Roman"/>
              <a:sym typeface="Times New Roman"/>
            </a:endParaRPr>
          </a:p>
          <a:p>
            <a:pPr algn="r" indent="-228600" lvl="0" marL="457200" marR="0" rtl="0">
              <a:lnSpc>
                <a:spcPct val="90000"/>
              </a:lnSpc>
              <a:spcBef>
                <a:spcPts val="750"/>
              </a:spcBef>
              <a:spcAft>
                <a:spcPts val="0"/>
              </a:spcAft>
              <a:buClr>
                <a:schemeClr val="dk1"/>
              </a:buClr>
              <a:buSzPts val="700"/>
              <a:buFont typeface="Arial"/>
              <a:buNone/>
            </a:pPr>
            <a:r>
              <a:t/>
            </a:r>
            <a:endParaRPr sz="1200">
              <a:latin typeface="Times New Roman"/>
              <a:ea typeface="Times New Roman"/>
              <a:cs typeface="Times New Roman"/>
              <a:sym typeface="Times New Roman"/>
            </a:endParaRPr>
          </a:p>
        </p:txBody>
      </p:sp>
      <p:sp>
        <p:nvSpPr>
          <p:cNvPr id="332" name="Google Shape;332;p22"/>
          <p:cNvSpPr txBox="1"/>
          <p:nvPr>
            <p:ph type="title"/>
          </p:nvPr>
        </p:nvSpPr>
        <p:spPr>
          <a:xfrm>
            <a:off x="533123" y="255500"/>
            <a:ext cx="8085300" cy="509100"/>
          </a:xfrm>
          <a:prstGeom prst="rect">
            <a:avLst/>
          </a:prstGeom>
          <a:noFill/>
          <a:ln>
            <a:noFill/>
          </a:ln>
        </p:spPr>
        <p:txBody>
          <a:bodyPr anchor="ctr" anchorCtr="0" bIns="45700" lIns="91425" numCol="1" rIns="91425" spcFirstLastPara="1" tIns="45700" wrap="square">
            <a:noAutofit/>
          </a:bodyPr>
          <a:lstStyle/>
          <a:p>
            <a:pPr algn="l" indent="0" lvl="0" marL="0" marR="0" rtl="0">
              <a:lnSpc>
                <a:spcPct val="90000"/>
              </a:lnSpc>
              <a:spcBef>
                <a:spcPts val="0"/>
              </a:spcBef>
              <a:spcAft>
                <a:spcPts val="0"/>
              </a:spcAft>
              <a:buClr>
                <a:schemeClr val="dk2"/>
              </a:buClr>
              <a:buSzPts val="3000"/>
              <a:buFont typeface="Tahoma"/>
              <a:buNone/>
            </a:pPr>
            <a:r>
              <a:rPr lang="en-US"/>
              <a:t>Test environment introduction</a:t>
            </a:r>
            <a:endParaRPr/>
          </a:p>
        </p:txBody>
      </p:sp>
      <p:pic>
        <p:nvPicPr>
          <p:cNvPr id="333" name="Google Shape;333;p22"/>
          <p:cNvPicPr preferRelativeResize="0"/>
          <p:nvPr/>
        </p:nvPicPr>
        <p:blipFill rotWithShape="1">
          <a:blip r:embed="rId3">
            <a:alphaModFix/>
          </a:blip>
          <a:srcRect b="0" l="0" r="0" t="0"/>
          <a:stretch/>
        </p:blipFill>
        <p:spPr>
          <a:xfrm>
            <a:off x="284538" y="2123925"/>
            <a:ext cx="2649975" cy="1860925"/>
          </a:xfrm>
          <a:prstGeom prst="rect">
            <a:avLst/>
          </a:prstGeom>
          <a:noFill/>
          <a:ln>
            <a:noFill/>
          </a:ln>
        </p:spPr>
      </p:pic>
      <p:sp>
        <p:nvSpPr>
          <p:cNvPr id="334" name="Google Shape;334;p22"/>
          <p:cNvSpPr txBox="1"/>
          <p:nvPr>
            <p:ph idx="1" type="body"/>
          </p:nvPr>
        </p:nvSpPr>
        <p:spPr>
          <a:xfrm>
            <a:off x="4863525" y="1154925"/>
            <a:ext cx="2152800" cy="723300"/>
          </a:xfrm>
          <a:prstGeom prst="rect">
            <a:avLst/>
          </a:prstGeom>
          <a:noFill/>
          <a:ln>
            <a:noFill/>
          </a:ln>
        </p:spPr>
        <p:txBody>
          <a:bodyPr anchor="t" anchorCtr="0" bIns="45700" lIns="91425" numCol="1" rIns="91425" spcFirstLastPara="1" tIns="45700" wrap="square">
            <a:noAutofit/>
          </a:bodyPr>
          <a:lstStyle/>
          <a:p>
            <a:pPr algn="l" indent="-228600" lvl="0" marL="457200" marR="0" rtl="0">
              <a:lnSpc>
                <a:spcPct val="90000"/>
              </a:lnSpc>
              <a:spcBef>
                <a:spcPts val="750"/>
              </a:spcBef>
              <a:spcAft>
                <a:spcPts val="0"/>
              </a:spcAft>
              <a:buClr>
                <a:schemeClr val="dk2"/>
              </a:buClr>
              <a:buSzPts val="1800"/>
              <a:buFont typeface="Noto Sans"/>
              <a:buNone/>
            </a:pPr>
            <a:r>
              <a:rPr b="1" lang="en-US" sz="4400">
                <a:latin typeface="Times New Roman"/>
                <a:ea typeface="Times New Roman"/>
                <a:cs typeface="Times New Roman"/>
                <a:sym typeface="Times New Roman"/>
              </a:rPr>
              <a:t>Atari</a:t>
            </a:r>
            <a:endParaRPr b="1" sz="4400">
              <a:latin typeface="Times New Roman"/>
              <a:ea typeface="Times New Roman"/>
              <a:cs typeface="Times New Roman"/>
              <a:sym typeface="Times New Roman"/>
            </a:endParaRPr>
          </a:p>
          <a:p>
            <a:pPr algn="l" indent="-228600" lvl="0" marL="457200" marR="0" rtl="0">
              <a:lnSpc>
                <a:spcPct val="90000"/>
              </a:lnSpc>
              <a:spcBef>
                <a:spcPts val="750"/>
              </a:spcBef>
              <a:spcAft>
                <a:spcPts val="0"/>
              </a:spcAft>
              <a:buClr>
                <a:schemeClr val="dk2"/>
              </a:buClr>
              <a:buSzPts val="1800"/>
              <a:buFont typeface="Noto Sans"/>
              <a:buNone/>
            </a:pPr>
            <a:r>
              <a:t/>
            </a:r>
            <a:endParaRPr b="1" sz="4400">
              <a:latin typeface="Times New Roman"/>
              <a:ea typeface="Times New Roman"/>
              <a:cs typeface="Times New Roman"/>
              <a:sym typeface="Times New Roman"/>
            </a:endParaRPr>
          </a:p>
        </p:txBody>
      </p:sp>
      <p:pic>
        <p:nvPicPr>
          <p:cNvPr id="335" name="Google Shape;335;p22"/>
          <p:cNvPicPr preferRelativeResize="0"/>
          <p:nvPr/>
        </p:nvPicPr>
        <p:blipFill rotWithShape="1">
          <a:blip r:embed="rId4">
            <a:alphaModFix/>
          </a:blip>
          <a:srcRect b="0" l="0" r="0" t="0"/>
          <a:stretch/>
        </p:blipFill>
        <p:spPr>
          <a:xfrm>
            <a:off x="4747549" y="1878225"/>
            <a:ext cx="1417848" cy="1860925"/>
          </a:xfrm>
          <a:prstGeom prst="rect">
            <a:avLst/>
          </a:prstGeom>
          <a:noFill/>
          <a:ln>
            <a:noFill/>
          </a:ln>
        </p:spPr>
      </p:pic>
      <p:pic>
        <p:nvPicPr>
          <p:cNvPr id="336" name="Google Shape;336;p22"/>
          <p:cNvPicPr preferRelativeResize="0"/>
          <p:nvPr/>
        </p:nvPicPr>
        <p:blipFill rotWithShape="1">
          <a:blip r:embed="rId5">
            <a:alphaModFix/>
          </a:blip>
          <a:srcRect b="0" l="0" r="0" t="0"/>
          <a:stretch/>
        </p:blipFill>
        <p:spPr>
          <a:xfrm>
            <a:off x="6642075" y="1878225"/>
            <a:ext cx="1417850" cy="1860928"/>
          </a:xfrm>
          <a:prstGeom prst="rect">
            <a:avLst/>
          </a:prstGeom>
          <a:noFill/>
          <a:ln>
            <a:noFill/>
          </a:ln>
        </p:spPr>
      </p:pic>
      <p:sp>
        <p:nvSpPr>
          <p:cNvPr id="337" name="Google Shape;337;p22"/>
          <p:cNvSpPr txBox="1"/>
          <p:nvPr>
            <p:ph idx="1" type="body"/>
          </p:nvPr>
        </p:nvSpPr>
        <p:spPr>
          <a:xfrm>
            <a:off x="6642100" y="3834925"/>
            <a:ext cx="1417800" cy="405300"/>
          </a:xfrm>
          <a:prstGeom prst="rect">
            <a:avLst/>
          </a:prstGeom>
          <a:noFill/>
          <a:ln>
            <a:noFill/>
          </a:ln>
        </p:spPr>
        <p:txBody>
          <a:bodyPr anchor="t" anchorCtr="0" bIns="45700" lIns="91425" numCol="1" rIns="91425" spcFirstLastPara="1" tIns="45700" wrap="square">
            <a:noAutofit/>
          </a:bodyPr>
          <a:lstStyle/>
          <a:p>
            <a:pPr algn="l" indent="-228600" lvl="0" marL="457200" marR="0" rtl="0">
              <a:lnSpc>
                <a:spcPct val="90000"/>
              </a:lnSpc>
              <a:spcBef>
                <a:spcPts val="750"/>
              </a:spcBef>
              <a:spcAft>
                <a:spcPts val="0"/>
              </a:spcAft>
              <a:buClr>
                <a:schemeClr val="dk2"/>
              </a:buClr>
              <a:buSzPts val="1800"/>
              <a:buFont typeface="Noto Sans"/>
              <a:buNone/>
            </a:pPr>
            <a:r>
              <a:rPr b="1" lang="en-US" sz="2100">
                <a:latin typeface="Times New Roman"/>
                <a:ea typeface="Times New Roman"/>
                <a:cs typeface="Times New Roman"/>
                <a:sym typeface="Times New Roman"/>
              </a:rPr>
              <a:t>Pong</a:t>
            </a:r>
            <a:endParaRPr b="1" sz="2100">
              <a:latin typeface="Times New Roman"/>
              <a:ea typeface="Times New Roman"/>
              <a:cs typeface="Times New Roman"/>
              <a:sym typeface="Times New Roman"/>
            </a:endParaRPr>
          </a:p>
          <a:p>
            <a:pPr algn="l" indent="-228600" lvl="0" marL="457200" marR="0" rtl="0">
              <a:lnSpc>
                <a:spcPct val="90000"/>
              </a:lnSpc>
              <a:spcBef>
                <a:spcPts val="750"/>
              </a:spcBef>
              <a:spcAft>
                <a:spcPts val="0"/>
              </a:spcAft>
              <a:buClr>
                <a:schemeClr val="dk2"/>
              </a:buClr>
              <a:buSzPts val="1800"/>
              <a:buFont typeface="Noto Sans"/>
              <a:buNone/>
            </a:pPr>
            <a:r>
              <a:t/>
            </a:r>
            <a:endParaRPr b="1" sz="4400">
              <a:latin typeface="Times New Roman"/>
              <a:ea typeface="Times New Roman"/>
              <a:cs typeface="Times New Roman"/>
              <a:sym typeface="Times New Roman"/>
            </a:endParaRPr>
          </a:p>
        </p:txBody>
      </p:sp>
      <p:sp>
        <p:nvSpPr>
          <p:cNvPr id="338" name="Google Shape;338;p22"/>
          <p:cNvSpPr txBox="1"/>
          <p:nvPr>
            <p:ph idx="1" type="body"/>
          </p:nvPr>
        </p:nvSpPr>
        <p:spPr>
          <a:xfrm>
            <a:off x="4608975" y="3800725"/>
            <a:ext cx="1695000" cy="473700"/>
          </a:xfrm>
          <a:prstGeom prst="rect">
            <a:avLst/>
          </a:prstGeom>
          <a:noFill/>
          <a:ln>
            <a:noFill/>
          </a:ln>
        </p:spPr>
        <p:txBody>
          <a:bodyPr anchor="t" anchorCtr="0" bIns="45700" lIns="91425" numCol="1" rIns="91425" spcFirstLastPara="1" tIns="45700" wrap="square">
            <a:noAutofit/>
          </a:bodyPr>
          <a:lstStyle/>
          <a:p>
            <a:pPr algn="l" indent="-228600" lvl="0" marL="457200" marR="0" rtl="0">
              <a:lnSpc>
                <a:spcPct val="90000"/>
              </a:lnSpc>
              <a:spcBef>
                <a:spcPts val="750"/>
              </a:spcBef>
              <a:spcAft>
                <a:spcPts val="0"/>
              </a:spcAft>
              <a:buClr>
                <a:schemeClr val="dk2"/>
              </a:buClr>
              <a:buSzPts val="1800"/>
              <a:buFont typeface="Noto Sans"/>
              <a:buNone/>
            </a:pPr>
            <a:r>
              <a:rPr b="1" lang="en-US" sz="2100">
                <a:latin typeface="Times New Roman"/>
                <a:ea typeface="Times New Roman"/>
                <a:cs typeface="Times New Roman"/>
                <a:sym typeface="Times New Roman"/>
              </a:rPr>
              <a:t>Breakout</a:t>
            </a:r>
            <a:endParaRPr b="1" sz="2100">
              <a:latin typeface="Times New Roman"/>
              <a:ea typeface="Times New Roman"/>
              <a:cs typeface="Times New Roman"/>
              <a:sym typeface="Times New Roman"/>
            </a:endParaRPr>
          </a:p>
          <a:p>
            <a:pPr algn="l" indent="-228600" lvl="0" marL="457200" marR="0" rtl="0">
              <a:lnSpc>
                <a:spcPct val="90000"/>
              </a:lnSpc>
              <a:spcBef>
                <a:spcPts val="750"/>
              </a:spcBef>
              <a:spcAft>
                <a:spcPts val="0"/>
              </a:spcAft>
              <a:buClr>
                <a:schemeClr val="dk2"/>
              </a:buClr>
              <a:buSzPts val="1800"/>
              <a:buFont typeface="Noto Sans"/>
              <a:buNone/>
            </a:pPr>
            <a:r>
              <a:t/>
            </a:r>
            <a:endParaRPr b="1" sz="44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txBox="1"/>
          <p:nvPr>
            <p:ph idx="2" type="body"/>
          </p:nvPr>
        </p:nvSpPr>
        <p:spPr>
          <a:xfrm>
            <a:off x="132325" y="4336000"/>
            <a:ext cx="8886900" cy="653100"/>
          </a:xfrm>
          <a:prstGeom prst="rect">
            <a:avLst/>
          </a:prstGeom>
          <a:noFill/>
          <a:ln>
            <a:noFill/>
          </a:ln>
        </p:spPr>
        <p:txBody>
          <a:bodyPr anchor="ctr" anchorCtr="0" bIns="45700" lIns="91425" numCol="1" rIns="91425" spcFirstLastPara="1" tIns="45700" wrap="square">
            <a:noAutofit/>
          </a:bodyPr>
          <a:lstStyle/>
          <a:p>
            <a:pPr algn="l" indent="0" lvl="0" marL="0" rtl="0">
              <a:lnSpc>
                <a:spcPct val="115000"/>
              </a:lnSpc>
              <a:spcBef>
                <a:spcPts val="0"/>
              </a:spcBef>
              <a:spcAft>
                <a:spcPts val="0"/>
              </a:spcAft>
              <a:buClr>
                <a:schemeClr val="dk1"/>
              </a:buClr>
              <a:buSzPts val="1100"/>
              <a:buFont typeface="Arial"/>
              <a:buNone/>
            </a:pPr>
            <a:r>
              <a:rPr lang="en-US" sz="1200">
                <a:solidFill>
                  <a:srgbClr val="24292F"/>
                </a:solidFill>
                <a:latin typeface="Times New Roman"/>
                <a:ea typeface="Times New Roman"/>
                <a:cs typeface="Times New Roman"/>
                <a:sym typeface="Times New Roman"/>
              </a:rPr>
              <a:t>M. G. Bellemare, Y. Naddaf, J. Veness and M. Bowling. The Arcade Learning Environment: An Evaluation Platform for General Agents, Journal of Artificial Intelligence Research, Volume 47, pages 253-279, 2013.</a:t>
            </a:r>
            <a:endParaRPr sz="1200">
              <a:solidFill>
                <a:srgbClr val="24292F"/>
              </a:solidFill>
              <a:latin typeface="Times New Roman"/>
              <a:ea typeface="Times New Roman"/>
              <a:cs typeface="Times New Roman"/>
              <a:sym typeface="Times New Roman"/>
            </a:endParaRPr>
          </a:p>
          <a:p>
            <a:pPr algn="r" indent="-228600" lvl="0" marL="457200" marR="0" rtl="0">
              <a:lnSpc>
                <a:spcPct val="90000"/>
              </a:lnSpc>
              <a:spcBef>
                <a:spcPts val="750"/>
              </a:spcBef>
              <a:spcAft>
                <a:spcPts val="0"/>
              </a:spcAft>
              <a:buClr>
                <a:schemeClr val="dk1"/>
              </a:buClr>
              <a:buSzPts val="700"/>
              <a:buFont typeface="Arial"/>
              <a:buNone/>
            </a:pPr>
            <a:r>
              <a:t/>
            </a:r>
            <a:endParaRPr sz="1200">
              <a:latin typeface="Times New Roman"/>
              <a:ea typeface="Times New Roman"/>
              <a:cs typeface="Times New Roman"/>
              <a:sym typeface="Times New Roman"/>
            </a:endParaRPr>
          </a:p>
        </p:txBody>
      </p:sp>
      <p:sp>
        <p:nvSpPr>
          <p:cNvPr id="344" name="Google Shape;344;p23"/>
          <p:cNvSpPr txBox="1"/>
          <p:nvPr>
            <p:ph type="title"/>
          </p:nvPr>
        </p:nvSpPr>
        <p:spPr>
          <a:xfrm>
            <a:off x="533123" y="255500"/>
            <a:ext cx="8085300" cy="509100"/>
          </a:xfrm>
          <a:prstGeom prst="rect">
            <a:avLst/>
          </a:prstGeom>
          <a:noFill/>
          <a:ln>
            <a:noFill/>
          </a:ln>
        </p:spPr>
        <p:txBody>
          <a:bodyPr anchor="ctr" anchorCtr="0" bIns="45700" lIns="91425" numCol="1" rIns="91425" spcFirstLastPara="1" tIns="45700" wrap="square">
            <a:noAutofit/>
          </a:bodyPr>
          <a:lstStyle/>
          <a:p>
            <a:pPr algn="l" indent="0" lvl="0" marL="0" marR="0" rtl="0">
              <a:lnSpc>
                <a:spcPct val="90000"/>
              </a:lnSpc>
              <a:spcBef>
                <a:spcPts val="0"/>
              </a:spcBef>
              <a:spcAft>
                <a:spcPts val="0"/>
              </a:spcAft>
              <a:buClr>
                <a:schemeClr val="dk2"/>
              </a:buClr>
              <a:buSzPts val="3000"/>
              <a:buFont typeface="Tahoma"/>
              <a:buNone/>
            </a:pPr>
            <a:r>
              <a:rPr lang="en-US"/>
              <a:t>Evaluation Metrics</a:t>
            </a:r>
            <a:endParaRPr/>
          </a:p>
        </p:txBody>
      </p:sp>
      <p:pic>
        <p:nvPicPr>
          <p:cNvPr id="345" name="Google Shape;345;p23"/>
          <p:cNvPicPr preferRelativeResize="0"/>
          <p:nvPr/>
        </p:nvPicPr>
        <p:blipFill rotWithShape="1">
          <a:blip r:embed="rId3">
            <a:alphaModFix/>
          </a:blip>
          <a:srcRect b="0" l="0" r="0" t="0"/>
          <a:stretch/>
        </p:blipFill>
        <p:spPr>
          <a:xfrm>
            <a:off x="152400" y="1303175"/>
            <a:ext cx="8839198" cy="14913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4"/>
          <p:cNvSpPr txBox="1"/>
          <p:nvPr>
            <p:ph type="title"/>
          </p:nvPr>
        </p:nvSpPr>
        <p:spPr>
          <a:xfrm>
            <a:off x="533123" y="255500"/>
            <a:ext cx="8085300" cy="509100"/>
          </a:xfrm>
          <a:prstGeom prst="rect">
            <a:avLst/>
          </a:prstGeom>
          <a:noFill/>
          <a:ln>
            <a:noFill/>
          </a:ln>
        </p:spPr>
        <p:txBody>
          <a:bodyPr anchor="ctr" anchorCtr="0" bIns="45700" lIns="91425" numCol="1" rIns="91425" spcFirstLastPara="1" tIns="45700" wrap="square">
            <a:noAutofit/>
          </a:bodyPr>
          <a:lstStyle/>
          <a:p>
            <a:pPr algn="l" indent="0" lvl="0" marL="0" marR="0" rtl="0">
              <a:lnSpc>
                <a:spcPct val="90000"/>
              </a:lnSpc>
              <a:spcBef>
                <a:spcPts val="0"/>
              </a:spcBef>
              <a:spcAft>
                <a:spcPts val="0"/>
              </a:spcAft>
              <a:buClr>
                <a:schemeClr val="dk2"/>
              </a:buClr>
              <a:buSzPts val="3000"/>
              <a:buFont typeface="Tahoma"/>
              <a:buNone/>
            </a:pPr>
            <a:r>
              <a:rPr lang="en-US"/>
              <a:t>Future Work</a:t>
            </a:r>
            <a:endParaRPr/>
          </a:p>
        </p:txBody>
      </p:sp>
      <p:sp>
        <p:nvSpPr>
          <p:cNvPr id="351" name="Google Shape;351;p24"/>
          <p:cNvSpPr txBox="1"/>
          <p:nvPr/>
        </p:nvSpPr>
        <p:spPr>
          <a:xfrm>
            <a:off x="684625" y="1421925"/>
            <a:ext cx="7741500" cy="1654200"/>
          </a:xfrm>
          <a:prstGeom prst="rect">
            <a:avLst/>
          </a:prstGeom>
          <a:noFill/>
          <a:ln>
            <a:noFill/>
          </a:ln>
        </p:spPr>
        <p:txBody>
          <a:bodyPr anchor="t" anchorCtr="0" bIns="91425" lIns="91425" numCol="1" rIns="91425" spcFirstLastPara="1" tIns="91425" wrap="square">
            <a:spAutoFit/>
          </a:bodyPr>
          <a:lstStyle/>
          <a:p>
            <a:pPr algn="l" indent="0" lvl="0" marL="0" marR="0" rtl="0">
              <a:lnSpc>
                <a:spcPct val="90000"/>
              </a:lnSpc>
              <a:spcBef>
                <a:spcPts val="1000"/>
              </a:spcBef>
              <a:spcAft>
                <a:spcPts val="0"/>
              </a:spcAft>
              <a:buClr>
                <a:schemeClr val="dk1"/>
              </a:buClr>
              <a:buSzPts val="1100"/>
              <a:buFont typeface="Arial"/>
              <a:buNone/>
            </a:pPr>
            <a:r>
              <a:rPr b="0" cap="none" i="0" lang="en-US" strike="noStrike" sz="1800" u="none">
                <a:solidFill>
                  <a:schemeClr val="dk1"/>
                </a:solidFill>
                <a:latin typeface="Times New Roman"/>
                <a:ea typeface="Times New Roman"/>
                <a:cs typeface="Times New Roman"/>
                <a:sym typeface="Times New Roman"/>
              </a:rPr>
              <a:t>1. </a:t>
            </a:r>
            <a:r>
              <a:rPr lang="en-US" sz="1800">
                <a:solidFill>
                  <a:schemeClr val="dk1"/>
                </a:solidFill>
                <a:latin typeface="Times New Roman"/>
                <a:ea typeface="Times New Roman"/>
                <a:cs typeface="Times New Roman"/>
                <a:sym typeface="Times New Roman"/>
              </a:rPr>
              <a:t>Apply Deep Q-learning and Zap Q-Learning to playing planned Atari game, e.g., Breakout and Pong.</a:t>
            </a:r>
            <a:endParaRPr sz="1800">
              <a:solidFill>
                <a:schemeClr val="dk1"/>
              </a:solidFill>
              <a:latin typeface="Times New Roman"/>
              <a:ea typeface="Times New Roman"/>
              <a:cs typeface="Times New Roman"/>
              <a:sym typeface="Times New Roman"/>
            </a:endParaRPr>
          </a:p>
          <a:p>
            <a:pPr algn="l" indent="0" lvl="0" marL="0" marR="0" rtl="0">
              <a:lnSpc>
                <a:spcPct val="90000"/>
              </a:lnSpc>
              <a:spcBef>
                <a:spcPts val="100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2</a:t>
            </a:r>
            <a:r>
              <a:rPr b="0" cap="none" i="0" lang="en-US" strike="noStrike" sz="1800" u="none">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Compare their performance on different games by using normalizing scores .</a:t>
            </a:r>
            <a:endParaRPr sz="1800">
              <a:solidFill>
                <a:schemeClr val="dk1"/>
              </a:solidFill>
              <a:latin typeface="Times New Roman"/>
              <a:ea typeface="Times New Roman"/>
              <a:cs typeface="Times New Roman"/>
              <a:sym typeface="Times New Roman"/>
            </a:endParaRPr>
          </a:p>
          <a:p>
            <a:pPr algn="l" indent="0" lvl="0" marL="0" marR="0" rtl="0">
              <a:lnSpc>
                <a:spcPct val="90000"/>
              </a:lnSpc>
              <a:spcBef>
                <a:spcPts val="100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5"/>
          <p:cNvSpPr txBox="1"/>
          <p:nvPr>
            <p:ph type="title"/>
          </p:nvPr>
        </p:nvSpPr>
        <p:spPr>
          <a:xfrm>
            <a:off x="467751" y="2240842"/>
            <a:ext cx="8208600" cy="544200"/>
          </a:xfrm>
          <a:prstGeom prst="rect">
            <a:avLst/>
          </a:prstGeom>
          <a:noFill/>
          <a:ln>
            <a:noFill/>
          </a:ln>
        </p:spPr>
        <p:txBody>
          <a:bodyPr anchor="ctr" anchorCtr="0" bIns="45700" lIns="91425" numCol="1" rIns="91425" spcFirstLastPara="1" tIns="45700" wrap="square">
            <a:normAutofit fontScale="90000"/>
          </a:bodyPr>
          <a:lstStyle/>
          <a:p>
            <a:pPr algn="l" indent="0" lvl="0" marL="0" rtl="0">
              <a:lnSpc>
                <a:spcPct val="90000"/>
              </a:lnSpc>
              <a:spcBef>
                <a:spcPts val="0"/>
              </a:spcBef>
              <a:spcAft>
                <a:spcPts val="0"/>
              </a:spcAft>
              <a:buSzPct val="109767"/>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Motivation</a:t>
            </a:r>
            <a:endParaRPr/>
          </a:p>
        </p:txBody>
      </p:sp>
      <p:sp>
        <p:nvSpPr>
          <p:cNvPr id="125" name="Google Shape;125;p3"/>
          <p:cNvSpPr txBox="1"/>
          <p:nvPr>
            <p:ph idx="2" type="body"/>
          </p:nvPr>
        </p:nvSpPr>
        <p:spPr>
          <a:xfrm>
            <a:off x="1478817" y="4587895"/>
            <a:ext cx="6744000" cy="200100"/>
          </a:xfrm>
          <a:prstGeom prst="rect">
            <a:avLst/>
          </a:prstGeom>
          <a:noFill/>
          <a:ln>
            <a:noFill/>
          </a:ln>
        </p:spPr>
        <p:txBody>
          <a:bodyPr anchor="ctr" anchorCtr="0" bIns="45700" lIns="91425" numCol="1" rIns="91425" spcFirstLastPara="1" tIns="45700" wrap="square">
            <a:noAutofit/>
          </a:bodyPr>
          <a:lstStyle/>
          <a:p>
            <a:pPr algn="r" indent="0" lvl="0" marL="0" rtl="0">
              <a:lnSpc>
                <a:spcPct val="90000"/>
              </a:lnSpc>
              <a:spcBef>
                <a:spcPts val="750"/>
              </a:spcBef>
              <a:spcAft>
                <a:spcPts val="0"/>
              </a:spcAft>
              <a:buSzPts val="700"/>
              <a:buNone/>
            </a:pPr>
            <a:r>
              <a:rPr lang="en-US" sz="1200">
                <a:latin typeface="Times New Roman"/>
                <a:ea typeface="Times New Roman"/>
                <a:cs typeface="Times New Roman"/>
                <a:sym typeface="Times New Roman"/>
              </a:rPr>
              <a:t>Adithya M.Devraj and Sean P.Meyn Fastest Convergence for Q-Learning,2018 </a:t>
            </a:r>
            <a:endParaRPr sz="1200">
              <a:latin typeface="Times New Roman"/>
              <a:ea typeface="Times New Roman"/>
              <a:cs typeface="Times New Roman"/>
              <a:sym typeface="Times New Roman"/>
            </a:endParaRPr>
          </a:p>
        </p:txBody>
      </p:sp>
      <p:sp>
        <p:nvSpPr>
          <p:cNvPr id="126" name="Google Shape;126;p3"/>
          <p:cNvSpPr txBox="1"/>
          <p:nvPr/>
        </p:nvSpPr>
        <p:spPr>
          <a:xfrm>
            <a:off x="731650" y="1465525"/>
            <a:ext cx="3691200" cy="615600"/>
          </a:xfrm>
          <a:prstGeom prst="rect">
            <a:avLst/>
          </a:prstGeom>
          <a:noFill/>
          <a:ln>
            <a:noFill/>
          </a:ln>
        </p:spPr>
        <p:txBody>
          <a:bodyPr anchor="t" anchorCtr="0" bIns="91425" lIns="91425" numCol="1" rIns="91425" spcFirstLastPara="1" tIns="91425" wrap="square">
            <a:sp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chemeClr val="dk2"/>
              </a:solidFill>
              <a:latin typeface="Tahoma"/>
              <a:ea typeface="Tahoma"/>
              <a:cs typeface="Tahoma"/>
              <a:sym typeface="Tahoma"/>
            </a:endParaRPr>
          </a:p>
          <a:p>
            <a:pPr algn="l" indent="0" lvl="0" marL="457200" marR="0" rtl="0">
              <a:lnSpc>
                <a:spcPct val="100000"/>
              </a:lnSpc>
              <a:spcBef>
                <a:spcPts val="0"/>
              </a:spcBef>
              <a:spcAft>
                <a:spcPts val="0"/>
              </a:spcAft>
              <a:buClr>
                <a:srgbClr val="000000"/>
              </a:buClr>
              <a:buSzPts val="1400"/>
              <a:buFont typeface="Arial"/>
              <a:buNone/>
            </a:pPr>
            <a:r>
              <a:t/>
            </a:r>
            <a:endParaRPr b="0" cap="none" i="0" strike="noStrike" sz="1400" u="none">
              <a:solidFill>
                <a:schemeClr val="dk2"/>
              </a:solidFill>
              <a:latin typeface="Tahoma"/>
              <a:ea typeface="Tahoma"/>
              <a:cs typeface="Tahoma"/>
              <a:sym typeface="Tahoma"/>
            </a:endParaRPr>
          </a:p>
        </p:txBody>
      </p:sp>
      <p:sp>
        <p:nvSpPr>
          <p:cNvPr id="127" name="Google Shape;127;p3"/>
          <p:cNvSpPr txBox="1"/>
          <p:nvPr/>
        </p:nvSpPr>
        <p:spPr>
          <a:xfrm>
            <a:off x="4838625" y="2213850"/>
            <a:ext cx="3691200" cy="400200"/>
          </a:xfrm>
          <a:prstGeom prst="rect">
            <a:avLst/>
          </a:prstGeom>
          <a:noFill/>
          <a:ln>
            <a:noFill/>
          </a:ln>
        </p:spPr>
        <p:txBody>
          <a:bodyPr anchor="t" anchorCtr="0" bIns="91425" lIns="91425" numCol="1" rIns="91425" spcFirstLastPara="1" tIns="91425" wrap="square">
            <a:spAutoFit/>
          </a:bodyPr>
          <a:lstStyle/>
          <a:p>
            <a:pPr algn="l" indent="0" lvl="0" marL="457200" marR="0" rtl="0">
              <a:lnSpc>
                <a:spcPct val="100000"/>
              </a:lnSpc>
              <a:spcBef>
                <a:spcPts val="0"/>
              </a:spcBef>
              <a:spcAft>
                <a:spcPts val="0"/>
              </a:spcAft>
              <a:buClr>
                <a:srgbClr val="000000"/>
              </a:buClr>
              <a:buSzPts val="1400"/>
              <a:buFont typeface="Arial"/>
              <a:buNone/>
            </a:pPr>
            <a:r>
              <a:t/>
            </a:r>
            <a:endParaRPr b="0" cap="none" i="0" strike="noStrike" sz="1400" u="none">
              <a:solidFill>
                <a:schemeClr val="dk2"/>
              </a:solidFill>
              <a:latin typeface="Arial"/>
              <a:ea typeface="Arial"/>
              <a:cs typeface="Arial"/>
              <a:sym typeface="Arial"/>
            </a:endParaRPr>
          </a:p>
        </p:txBody>
      </p:sp>
      <p:sp>
        <p:nvSpPr>
          <p:cNvPr id="128" name="Google Shape;128;p3"/>
          <p:cNvSpPr txBox="1"/>
          <p:nvPr/>
        </p:nvSpPr>
        <p:spPr>
          <a:xfrm>
            <a:off x="653625" y="1612550"/>
            <a:ext cx="7845900" cy="661689"/>
          </a:xfrm>
          <a:prstGeom prst="rect">
            <a:avLst/>
          </a:prstGeom>
          <a:noFill/>
          <a:ln>
            <a:noFill/>
          </a:ln>
        </p:spPr>
        <p:txBody>
          <a:bodyPr anchor="t" anchorCtr="0" bIns="91425" lIns="91425" numCol="1" rIns="91425" spcFirstLastPara="1" tIns="91425" wrap="square">
            <a:spAutoFit/>
          </a:bodyPr>
          <a:lstStyle/>
          <a:p>
            <a:pPr algn="l" indent="0" lvl="0" marL="0" marR="0" rtl="0">
              <a:lnSpc>
                <a:spcPct val="100000"/>
              </a:lnSpc>
              <a:spcBef>
                <a:spcPts val="0"/>
              </a:spcBef>
              <a:spcAft>
                <a:spcPts val="0"/>
              </a:spcAft>
              <a:buClr>
                <a:srgbClr val="000000"/>
              </a:buClr>
              <a:buSzPts val="1700"/>
              <a:buFont typeface="Arial"/>
              <a:buNone/>
            </a:pPr>
            <a:r>
              <a:t/>
            </a:r>
            <a:endParaRPr b="1" cap="none" i="0" strike="noStrike" sz="1700" u="none">
              <a:solidFill>
                <a:schemeClr val="dk2"/>
              </a:solidFill>
              <a:latin typeface="Tahoma"/>
              <a:ea typeface="Tahoma"/>
              <a:cs typeface="Tahoma"/>
              <a:sym typeface="Tahoma"/>
            </a:endParaRPr>
          </a:p>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pic>
        <p:nvPicPr>
          <p:cNvPr id="129" name="Google Shape;129;p3"/>
          <p:cNvPicPr preferRelativeResize="0"/>
          <p:nvPr/>
        </p:nvPicPr>
        <p:blipFill rotWithShape="1">
          <a:blip r:embed="rId3">
            <a:alphaModFix/>
          </a:blip>
          <a:srcRect b="0" l="0" r="0" t="0"/>
          <a:stretch/>
        </p:blipFill>
        <p:spPr>
          <a:xfrm>
            <a:off x="731650" y="2102392"/>
            <a:ext cx="7392432" cy="1533739"/>
          </a:xfrm>
          <a:prstGeom prst="rect">
            <a:avLst/>
          </a:prstGeom>
          <a:noFill/>
          <a:ln>
            <a:noFill/>
          </a:ln>
        </p:spPr>
      </p:pic>
      <p:sp>
        <p:nvSpPr>
          <p:cNvPr id="130" name="Google Shape;130;p3"/>
          <p:cNvSpPr txBox="1"/>
          <p:nvPr/>
        </p:nvSpPr>
        <p:spPr>
          <a:xfrm>
            <a:off x="731650" y="1444258"/>
            <a:ext cx="1999265" cy="523220"/>
          </a:xfrm>
          <a:prstGeom prst="rect">
            <a:avLst/>
          </a:prstGeom>
          <a:noFill/>
          <a:ln>
            <a:noFill/>
          </a:ln>
        </p:spPr>
        <p:txBody>
          <a:bodyPr anchor="t" anchorCtr="0" bIns="45700" lIns="91425" numCol="1" rIns="91425" spcFirstLastPara="1" tIns="45700" wrap="square">
            <a:spAutoFit/>
          </a:bodyPr>
          <a:lstStyle/>
          <a:p>
            <a:pPr algn="l" indent="0" lvl="0" marL="0" marR="0" rtl="0">
              <a:lnSpc>
                <a:spcPct val="100000"/>
              </a:lnSpc>
              <a:spcBef>
                <a:spcPts val="0"/>
              </a:spcBef>
              <a:spcAft>
                <a:spcPts val="0"/>
              </a:spcAft>
              <a:buClr>
                <a:srgbClr val="000000"/>
              </a:buClr>
              <a:buSzPts val="2800"/>
              <a:buFont typeface="Arial"/>
              <a:buNone/>
            </a:pPr>
            <a:r>
              <a:rPr b="1" cap="none" i="0" lang="en-US" strike="noStrike" sz="2800" u="none">
                <a:solidFill>
                  <a:srgbClr val="000000"/>
                </a:solidFill>
                <a:latin typeface="Times New Roman"/>
                <a:ea typeface="Times New Roman"/>
                <a:cs typeface="Times New Roman"/>
                <a:sym typeface="Times New Roman"/>
              </a:rPr>
              <a:t>Q-Learning</a:t>
            </a:r>
            <a:endParaRPr b="1" cap="none" i="0" strike="noStrike" sz="2800" u="non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txBox="1"/>
          <p:nvPr>
            <p:ph type="title"/>
          </p:nvPr>
        </p:nvSpPr>
        <p:spPr>
          <a:xfrm>
            <a:off x="457194" y="455530"/>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Is It great?</a:t>
            </a:r>
            <a:endParaRPr/>
          </a:p>
        </p:txBody>
      </p:sp>
      <p:sp>
        <p:nvSpPr>
          <p:cNvPr id="137" name="Google Shape;137;p4"/>
          <p:cNvSpPr txBox="1"/>
          <p:nvPr>
            <p:ph idx="2" type="body"/>
          </p:nvPr>
        </p:nvSpPr>
        <p:spPr>
          <a:xfrm>
            <a:off x="3299771" y="4615543"/>
            <a:ext cx="6744000" cy="200100"/>
          </a:xfrm>
          <a:prstGeom prst="rect">
            <a:avLst/>
          </a:prstGeom>
          <a:noFill/>
          <a:ln>
            <a:noFill/>
          </a:ln>
        </p:spPr>
        <p:txBody>
          <a:bodyPr anchor="ctr" anchorCtr="0" bIns="45700" lIns="91425" numCol="1" rIns="91425" spcFirstLastPara="1" tIns="45700" wrap="square">
            <a:noAutofit/>
          </a:bodyPr>
          <a:lstStyle/>
          <a:p>
            <a:pPr algn="l" indent="0" lvl="0" marL="0" rtl="0">
              <a:lnSpc>
                <a:spcPct val="100000"/>
              </a:lnSpc>
              <a:spcBef>
                <a:spcPts val="0"/>
              </a:spcBef>
              <a:spcAft>
                <a:spcPts val="0"/>
              </a:spcAft>
              <a:buSzPts val="700"/>
              <a:buNone/>
            </a:pPr>
            <a:r>
              <a:rPr lang="en-US" sz="1200">
                <a:latin typeface="Times New Roman"/>
                <a:ea typeface="Times New Roman"/>
                <a:cs typeface="Times New Roman"/>
                <a:sym typeface="Times New Roman"/>
              </a:rPr>
              <a:t>Adithya M.Devraj and Sean P.Meyn Fastest Convergence for Q-Learning,2018 </a:t>
            </a:r>
            <a:endParaRPr/>
          </a:p>
          <a:p>
            <a:pPr algn="l" indent="0" lvl="0" marL="0" rtl="0">
              <a:lnSpc>
                <a:spcPct val="100000"/>
              </a:lnSpc>
              <a:spcBef>
                <a:spcPts val="0"/>
              </a:spcBef>
              <a:spcAft>
                <a:spcPts val="0"/>
              </a:spcAft>
              <a:buSzPts val="700"/>
              <a:buNone/>
            </a:pPr>
            <a:r>
              <a:t/>
            </a:r>
            <a:endParaRPr b="1" sz="1400"/>
          </a:p>
        </p:txBody>
      </p:sp>
      <p:sp>
        <p:nvSpPr>
          <p:cNvPr id="138" name="Google Shape;138;p4"/>
          <p:cNvSpPr txBox="1"/>
          <p:nvPr/>
        </p:nvSpPr>
        <p:spPr>
          <a:xfrm>
            <a:off x="2053825" y="1612976"/>
            <a:ext cx="1529100" cy="492900"/>
          </a:xfrm>
          <a:prstGeom prst="rect">
            <a:avLst/>
          </a:prstGeom>
          <a:noFill/>
          <a:ln>
            <a:noFill/>
          </a:ln>
        </p:spPr>
        <p:txBody>
          <a:bodyPr anchor="t" anchorCtr="0" bIns="45700" lIns="91425" numCol="1" rIns="91425" spcFirstLastPara="1" tIns="45700" wrap="square">
            <a:noAutofit/>
          </a:bodyPr>
          <a:lstStyle/>
          <a:p>
            <a:pPr algn="ctr" indent="0" lvl="0" marL="0" marR="0" rtl="0">
              <a:lnSpc>
                <a:spcPct val="90000"/>
              </a:lnSpc>
              <a:spcBef>
                <a:spcPts val="0"/>
              </a:spcBef>
              <a:spcAft>
                <a:spcPts val="0"/>
              </a:spcAft>
              <a:buClr>
                <a:srgbClr val="000000"/>
              </a:buClr>
              <a:buSzPts val="1000"/>
              <a:buFont typeface="Arial"/>
              <a:buNone/>
            </a:pPr>
            <a:r>
              <a:rPr b="0" cap="none" i="0" lang="en-US" strike="noStrike" sz="1000" u="none">
                <a:solidFill>
                  <a:srgbClr val="FFFFFF"/>
                </a:solidFill>
                <a:latin typeface="Tahoma"/>
                <a:ea typeface="Tahoma"/>
                <a:cs typeface="Tahoma"/>
                <a:sym typeface="Tahoma"/>
              </a:rPr>
              <a:t>cause of death for men, women in the United States</a:t>
            </a:r>
            <a:endParaRPr b="0" cap="none" i="0" strike="noStrike" sz="1000" u="none">
              <a:solidFill>
                <a:srgbClr val="FFFFFF"/>
              </a:solidFill>
              <a:latin typeface="Tahoma"/>
              <a:ea typeface="Tahoma"/>
              <a:cs typeface="Tahoma"/>
              <a:sym typeface="Tahoma"/>
            </a:endParaRPr>
          </a:p>
        </p:txBody>
      </p:sp>
      <p:sp>
        <p:nvSpPr>
          <p:cNvPr id="139" name="Google Shape;139;p4"/>
          <p:cNvSpPr txBox="1"/>
          <p:nvPr/>
        </p:nvSpPr>
        <p:spPr>
          <a:xfrm>
            <a:off x="969575" y="2568000"/>
            <a:ext cx="904800" cy="512700"/>
          </a:xfrm>
          <a:prstGeom prst="rect">
            <a:avLst/>
          </a:prstGeom>
          <a:noFill/>
          <a:ln>
            <a:noFill/>
          </a:ln>
        </p:spPr>
        <p:txBody>
          <a:bodyPr anchor="ctr" anchorCtr="0" bIns="45700" lIns="91425" numCol="1" rIns="91425" spcFirstLastPara="1" tIns="45700" wrap="square">
            <a:noAutofit/>
          </a:bodyPr>
          <a:lstStyle/>
          <a:p>
            <a:pPr algn="ctr" indent="0" lvl="0" marL="0" marR="0" rtl="0">
              <a:lnSpc>
                <a:spcPct val="90000"/>
              </a:lnSpc>
              <a:spcBef>
                <a:spcPts val="0"/>
              </a:spcBef>
              <a:spcAft>
                <a:spcPts val="0"/>
              </a:spcAft>
              <a:buClr>
                <a:srgbClr val="000000"/>
              </a:buClr>
              <a:buSzPts val="2000"/>
              <a:buFont typeface="Arial"/>
              <a:buNone/>
            </a:pPr>
            <a:r>
              <a:rPr b="1" cap="none" i="0" lang="en-US" strike="noStrike" sz="2000" u="none">
                <a:solidFill>
                  <a:srgbClr val="FFFFFF"/>
                </a:solidFill>
                <a:latin typeface="Tahoma"/>
                <a:ea typeface="Tahoma"/>
                <a:cs typeface="Tahoma"/>
                <a:sym typeface="Tahoma"/>
              </a:rPr>
              <a:t>659K</a:t>
            </a:r>
            <a:endParaRPr b="1" cap="none" i="0" strike="noStrike" sz="2000" u="none">
              <a:solidFill>
                <a:srgbClr val="FFFFFF"/>
              </a:solidFill>
              <a:latin typeface="Tahoma"/>
              <a:ea typeface="Tahoma"/>
              <a:cs typeface="Tahoma"/>
              <a:sym typeface="Tahoma"/>
            </a:endParaRPr>
          </a:p>
        </p:txBody>
      </p:sp>
      <p:sp>
        <p:nvSpPr>
          <p:cNvPr id="140" name="Google Shape;140;p4"/>
          <p:cNvSpPr txBox="1"/>
          <p:nvPr/>
        </p:nvSpPr>
        <p:spPr>
          <a:xfrm>
            <a:off x="2053825" y="2577901"/>
            <a:ext cx="1529100" cy="492900"/>
          </a:xfrm>
          <a:prstGeom prst="rect">
            <a:avLst/>
          </a:prstGeom>
          <a:noFill/>
          <a:ln>
            <a:noFill/>
          </a:ln>
        </p:spPr>
        <p:txBody>
          <a:bodyPr anchor="t" anchorCtr="0" bIns="45700" lIns="91425" numCol="1" rIns="91425" spcFirstLastPara="1" tIns="45700" wrap="square">
            <a:noAutofit/>
          </a:bodyPr>
          <a:lstStyle/>
          <a:p>
            <a:pPr algn="ctr" indent="0" lvl="0" marL="0" marR="0" rtl="0">
              <a:lnSpc>
                <a:spcPct val="90000"/>
              </a:lnSpc>
              <a:spcBef>
                <a:spcPts val="0"/>
              </a:spcBef>
              <a:spcAft>
                <a:spcPts val="0"/>
              </a:spcAft>
              <a:buClr>
                <a:srgbClr val="000000"/>
              </a:buClr>
              <a:buSzPts val="1000"/>
              <a:buFont typeface="Arial"/>
              <a:buNone/>
            </a:pPr>
            <a:r>
              <a:rPr b="0" cap="none" i="0" lang="en-US" strike="noStrike" sz="1000" u="none">
                <a:solidFill>
                  <a:srgbClr val="FFFFFF"/>
                </a:solidFill>
                <a:latin typeface="Tahoma"/>
                <a:ea typeface="Tahoma"/>
                <a:cs typeface="Tahoma"/>
                <a:sym typeface="Tahoma"/>
              </a:rPr>
              <a:t>die in the United States every year from heart disease</a:t>
            </a:r>
            <a:endParaRPr b="0" cap="none" i="0" strike="noStrike" sz="1000" u="none">
              <a:solidFill>
                <a:srgbClr val="FFFFFF"/>
              </a:solidFill>
              <a:latin typeface="Tahoma"/>
              <a:ea typeface="Tahoma"/>
              <a:cs typeface="Tahoma"/>
              <a:sym typeface="Tahoma"/>
            </a:endParaRPr>
          </a:p>
        </p:txBody>
      </p:sp>
      <p:sp>
        <p:nvSpPr>
          <p:cNvPr id="141" name="Google Shape;141;p4"/>
          <p:cNvSpPr txBox="1"/>
          <p:nvPr/>
        </p:nvSpPr>
        <p:spPr>
          <a:xfrm>
            <a:off x="969575" y="3544750"/>
            <a:ext cx="952500" cy="512700"/>
          </a:xfrm>
          <a:prstGeom prst="rect">
            <a:avLst/>
          </a:prstGeom>
          <a:noFill/>
          <a:ln>
            <a:noFill/>
          </a:ln>
        </p:spPr>
        <p:txBody>
          <a:bodyPr anchor="ctr" anchorCtr="0" bIns="45700" lIns="91425" numCol="1" rIns="91425" spcFirstLastPara="1" tIns="45700" wrap="square">
            <a:noAutofit/>
          </a:bodyPr>
          <a:lstStyle/>
          <a:p>
            <a:pPr algn="ctr" indent="0" lvl="0" marL="0" marR="0" rtl="0">
              <a:lnSpc>
                <a:spcPct val="90000"/>
              </a:lnSpc>
              <a:spcBef>
                <a:spcPts val="0"/>
              </a:spcBef>
              <a:spcAft>
                <a:spcPts val="0"/>
              </a:spcAft>
              <a:buClr>
                <a:srgbClr val="000000"/>
              </a:buClr>
              <a:buSzPts val="2000"/>
              <a:buFont typeface="Arial"/>
              <a:buNone/>
            </a:pPr>
            <a:r>
              <a:rPr b="1" cap="none" i="0" lang="en-US" strike="noStrike" sz="2000" u="none">
                <a:solidFill>
                  <a:srgbClr val="FFFFFF"/>
                </a:solidFill>
                <a:latin typeface="Tahoma"/>
                <a:ea typeface="Tahoma"/>
                <a:cs typeface="Tahoma"/>
                <a:sym typeface="Tahoma"/>
              </a:rPr>
              <a:t>805K</a:t>
            </a:r>
            <a:endParaRPr b="1" cap="none" i="0" strike="noStrike" sz="2000" u="none">
              <a:solidFill>
                <a:srgbClr val="FFFFFF"/>
              </a:solidFill>
              <a:latin typeface="Tahoma"/>
              <a:ea typeface="Tahoma"/>
              <a:cs typeface="Tahoma"/>
              <a:sym typeface="Tahoma"/>
            </a:endParaRPr>
          </a:p>
        </p:txBody>
      </p:sp>
      <p:sp>
        <p:nvSpPr>
          <p:cNvPr id="142" name="Google Shape;142;p4"/>
          <p:cNvSpPr txBox="1"/>
          <p:nvPr/>
        </p:nvSpPr>
        <p:spPr>
          <a:xfrm>
            <a:off x="2053825" y="3546351"/>
            <a:ext cx="1529100" cy="492900"/>
          </a:xfrm>
          <a:prstGeom prst="rect">
            <a:avLst/>
          </a:prstGeom>
          <a:noFill/>
          <a:ln>
            <a:noFill/>
          </a:ln>
        </p:spPr>
        <p:txBody>
          <a:bodyPr anchor="t" anchorCtr="0" bIns="45700" lIns="91425" numCol="1" rIns="91425" spcFirstLastPara="1" tIns="45700" wrap="square">
            <a:noAutofit/>
          </a:bodyPr>
          <a:lstStyle/>
          <a:p>
            <a:pPr algn="ctr" indent="0" lvl="0" marL="0" marR="0" rtl="0">
              <a:lnSpc>
                <a:spcPct val="90000"/>
              </a:lnSpc>
              <a:spcBef>
                <a:spcPts val="0"/>
              </a:spcBef>
              <a:spcAft>
                <a:spcPts val="0"/>
              </a:spcAft>
              <a:buClr>
                <a:srgbClr val="000000"/>
              </a:buClr>
              <a:buSzPts val="1000"/>
              <a:buFont typeface="Arial"/>
              <a:buNone/>
            </a:pPr>
            <a:r>
              <a:rPr b="0" cap="none" i="0" lang="en-US" strike="noStrike" sz="1000" u="none">
                <a:solidFill>
                  <a:srgbClr val="FFFFFF"/>
                </a:solidFill>
                <a:latin typeface="Tahoma"/>
                <a:ea typeface="Tahoma"/>
                <a:cs typeface="Tahoma"/>
                <a:sym typeface="Tahoma"/>
              </a:rPr>
              <a:t>people have heart attacks in the United States, every year</a:t>
            </a:r>
            <a:endParaRPr b="0" cap="none" i="0" strike="noStrike" sz="1000" u="none">
              <a:solidFill>
                <a:srgbClr val="FFFFFF"/>
              </a:solidFill>
              <a:latin typeface="Tahoma"/>
              <a:ea typeface="Tahoma"/>
              <a:cs typeface="Tahoma"/>
              <a:sym typeface="Tahoma"/>
            </a:endParaRPr>
          </a:p>
        </p:txBody>
      </p:sp>
      <p:sp>
        <p:nvSpPr>
          <p:cNvPr id="143" name="Google Shape;143;p4"/>
          <p:cNvSpPr txBox="1"/>
          <p:nvPr>
            <p:ph idx="1" type="body"/>
          </p:nvPr>
        </p:nvSpPr>
        <p:spPr>
          <a:xfrm>
            <a:off x="150122" y="1026270"/>
            <a:ext cx="7426200" cy="1288517"/>
          </a:xfrm>
          <a:prstGeom prst="rect">
            <a:avLst/>
          </a:prstGeom>
          <a:noFill/>
          <a:ln>
            <a:noFill/>
          </a:ln>
        </p:spPr>
        <p:txBody>
          <a:bodyPr anchor="t" anchorCtr="0" bIns="45700" lIns="91425" numCol="1" rIns="91425" spcFirstLastPara="1" tIns="45700" wrap="square">
            <a:spAutoFit/>
          </a:bodyPr>
          <a:lstStyle/>
          <a:p>
            <a:pPr algn="l" indent="-342900" lvl="0" marL="800100" rtl="0">
              <a:lnSpc>
                <a:spcPct val="115000"/>
              </a:lnSpc>
              <a:spcBef>
                <a:spcPts val="750"/>
              </a:spcBef>
              <a:spcAft>
                <a:spcPts val="0"/>
              </a:spcAft>
              <a:buSzPts val="1800"/>
              <a:buAutoNum type="arabicPeriod"/>
            </a:pPr>
            <a:r>
              <a:rPr b="1" lang="en-US" sz="2800">
                <a:solidFill>
                  <a:schemeClr val="dk1"/>
                </a:solidFill>
                <a:latin typeface="Times New Roman"/>
                <a:ea typeface="Times New Roman"/>
                <a:cs typeface="Times New Roman"/>
                <a:sym typeface="Times New Roman"/>
              </a:rPr>
              <a:t>Central Limit Theorem (CLT)</a:t>
            </a:r>
            <a:endParaRPr/>
          </a:p>
          <a:p>
            <a:pPr algn="l" indent="-342900" lvl="0" marL="800100" rtl="0">
              <a:lnSpc>
                <a:spcPct val="115000"/>
              </a:lnSpc>
              <a:spcBef>
                <a:spcPts val="750"/>
              </a:spcBef>
              <a:spcAft>
                <a:spcPts val="0"/>
              </a:spcAft>
              <a:buSzPts val="1800"/>
              <a:buAutoNum type="arabicPeriod"/>
            </a:pPr>
            <a:r>
              <a:rPr b="1" lang="en-US" sz="2800">
                <a:solidFill>
                  <a:schemeClr val="dk1"/>
                </a:solidFill>
                <a:latin typeface="Times New Roman"/>
                <a:ea typeface="Times New Roman"/>
                <a:cs typeface="Times New Roman"/>
                <a:sym typeface="Times New Roman"/>
              </a:rPr>
              <a:t> Asymptotic covariance</a:t>
            </a:r>
            <a:endParaRPr b="1" sz="2800">
              <a:solidFill>
                <a:schemeClr val="dk1"/>
              </a:solidFill>
              <a:latin typeface="Times New Roman"/>
              <a:ea typeface="Times New Roman"/>
              <a:cs typeface="Times New Roman"/>
              <a:sym typeface="Times New Roman"/>
            </a:endParaRPr>
          </a:p>
        </p:txBody>
      </p:sp>
      <p:sp>
        <p:nvSpPr>
          <p:cNvPr id="144" name="Google Shape;144;p4"/>
          <p:cNvSpPr txBox="1"/>
          <p:nvPr/>
        </p:nvSpPr>
        <p:spPr>
          <a:xfrm>
            <a:off x="6167775" y="1612976"/>
            <a:ext cx="1529100" cy="492900"/>
          </a:xfrm>
          <a:prstGeom prst="rect">
            <a:avLst/>
          </a:prstGeom>
          <a:noFill/>
          <a:ln>
            <a:noFill/>
          </a:ln>
        </p:spPr>
        <p:txBody>
          <a:bodyPr anchor="t" anchorCtr="0" bIns="45700" lIns="91425" numCol="1" rIns="91425" spcFirstLastPara="1" tIns="45700" wrap="square">
            <a:noAutofit/>
          </a:bodyPr>
          <a:lstStyle/>
          <a:p>
            <a:pPr algn="ctr" indent="0" lvl="0" marL="0" marR="0" rtl="0">
              <a:lnSpc>
                <a:spcPct val="90000"/>
              </a:lnSpc>
              <a:spcBef>
                <a:spcPts val="0"/>
              </a:spcBef>
              <a:spcAft>
                <a:spcPts val="0"/>
              </a:spcAft>
              <a:buClr>
                <a:srgbClr val="000000"/>
              </a:buClr>
              <a:buSzPts val="1000"/>
              <a:buFont typeface="Arial"/>
              <a:buNone/>
            </a:pPr>
            <a:r>
              <a:rPr b="0" cap="none" i="0" lang="en-US" strike="noStrike" sz="1000" u="none">
                <a:solidFill>
                  <a:srgbClr val="FFFFFF"/>
                </a:solidFill>
                <a:latin typeface="Tahoma"/>
                <a:ea typeface="Tahoma"/>
                <a:cs typeface="Tahoma"/>
                <a:sym typeface="Tahoma"/>
              </a:rPr>
              <a:t>of adults in the United States have heart failure </a:t>
            </a:r>
            <a:endParaRPr b="0" cap="none" i="0" strike="noStrike" sz="1000" u="none">
              <a:solidFill>
                <a:srgbClr val="FFFFFF"/>
              </a:solidFill>
              <a:latin typeface="Tahoma"/>
              <a:ea typeface="Tahoma"/>
              <a:cs typeface="Tahoma"/>
              <a:sym typeface="Tahoma"/>
            </a:endParaRPr>
          </a:p>
        </p:txBody>
      </p:sp>
      <p:sp>
        <p:nvSpPr>
          <p:cNvPr id="145" name="Google Shape;145;p4"/>
          <p:cNvSpPr txBox="1"/>
          <p:nvPr/>
        </p:nvSpPr>
        <p:spPr>
          <a:xfrm>
            <a:off x="5083525" y="2568000"/>
            <a:ext cx="952500" cy="512700"/>
          </a:xfrm>
          <a:prstGeom prst="rect">
            <a:avLst/>
          </a:prstGeom>
          <a:noFill/>
          <a:ln>
            <a:noFill/>
          </a:ln>
        </p:spPr>
        <p:txBody>
          <a:bodyPr anchor="ctr" anchorCtr="0" bIns="45700" lIns="91425" numCol="1" rIns="91425" spcFirstLastPara="1" tIns="45700" wrap="square">
            <a:noAutofit/>
          </a:bodyPr>
          <a:lstStyle/>
          <a:p>
            <a:pPr algn="ctr" indent="0" lvl="0" marL="0" marR="0" rtl="0">
              <a:lnSpc>
                <a:spcPct val="90000"/>
              </a:lnSpc>
              <a:spcBef>
                <a:spcPts val="0"/>
              </a:spcBef>
              <a:spcAft>
                <a:spcPts val="0"/>
              </a:spcAft>
              <a:buClr>
                <a:srgbClr val="000000"/>
              </a:buClr>
              <a:buSzPts val="2000"/>
              <a:buFont typeface="Arial"/>
              <a:buNone/>
            </a:pPr>
            <a:r>
              <a:rPr b="1" cap="none" i="0" lang="en-US" strike="noStrike" sz="2000" u="none">
                <a:solidFill>
                  <a:srgbClr val="FFFFFF"/>
                </a:solidFill>
                <a:latin typeface="Tahoma"/>
                <a:ea typeface="Tahoma"/>
                <a:cs typeface="Tahoma"/>
                <a:sym typeface="Tahoma"/>
              </a:rPr>
              <a:t>380K</a:t>
            </a:r>
            <a:endParaRPr b="1" cap="none" i="0" strike="noStrike" sz="2000" u="none">
              <a:solidFill>
                <a:srgbClr val="FFFFFF"/>
              </a:solidFill>
              <a:latin typeface="Tahoma"/>
              <a:ea typeface="Tahoma"/>
              <a:cs typeface="Tahoma"/>
              <a:sym typeface="Tahoma"/>
            </a:endParaRPr>
          </a:p>
        </p:txBody>
      </p:sp>
      <p:sp>
        <p:nvSpPr>
          <p:cNvPr id="146" name="Google Shape;146;p4"/>
          <p:cNvSpPr txBox="1"/>
          <p:nvPr/>
        </p:nvSpPr>
        <p:spPr>
          <a:xfrm>
            <a:off x="6167775" y="2577901"/>
            <a:ext cx="1529100" cy="492900"/>
          </a:xfrm>
          <a:prstGeom prst="rect">
            <a:avLst/>
          </a:prstGeom>
          <a:noFill/>
          <a:ln>
            <a:noFill/>
          </a:ln>
        </p:spPr>
        <p:txBody>
          <a:bodyPr anchor="t" anchorCtr="0" bIns="45700" lIns="91425" numCol="1" rIns="91425" spcFirstLastPara="1" tIns="45700" wrap="square">
            <a:noAutofit/>
          </a:bodyPr>
          <a:lstStyle/>
          <a:p>
            <a:pPr algn="ctr" indent="0" lvl="0" marL="0" marR="0" rtl="0">
              <a:lnSpc>
                <a:spcPct val="90000"/>
              </a:lnSpc>
              <a:spcBef>
                <a:spcPts val="0"/>
              </a:spcBef>
              <a:spcAft>
                <a:spcPts val="0"/>
              </a:spcAft>
              <a:buClr>
                <a:srgbClr val="000000"/>
              </a:buClr>
              <a:buSzPts val="1000"/>
              <a:buFont typeface="Arial"/>
              <a:buNone/>
            </a:pPr>
            <a:r>
              <a:rPr b="0" cap="none" i="0" lang="en-US" strike="noStrike" sz="1000" u="none">
                <a:solidFill>
                  <a:srgbClr val="FFFFFF"/>
                </a:solidFill>
                <a:latin typeface="Tahoma"/>
                <a:ea typeface="Tahoma"/>
                <a:cs typeface="Tahoma"/>
                <a:sym typeface="Tahoma"/>
              </a:rPr>
              <a:t>death certificates mentioned heart disease, in 2018</a:t>
            </a:r>
            <a:endParaRPr b="0" cap="none" i="0" strike="noStrike" sz="1000" u="none">
              <a:solidFill>
                <a:srgbClr val="FFFFFF"/>
              </a:solidFill>
              <a:latin typeface="Tahoma"/>
              <a:ea typeface="Tahoma"/>
              <a:cs typeface="Tahoma"/>
              <a:sym typeface="Tahoma"/>
            </a:endParaRPr>
          </a:p>
        </p:txBody>
      </p:sp>
      <p:sp>
        <p:nvSpPr>
          <p:cNvPr id="147" name="Google Shape;147;p4"/>
          <p:cNvSpPr txBox="1"/>
          <p:nvPr/>
        </p:nvSpPr>
        <p:spPr>
          <a:xfrm>
            <a:off x="4999925" y="3544750"/>
            <a:ext cx="1167900" cy="512700"/>
          </a:xfrm>
          <a:prstGeom prst="rect">
            <a:avLst/>
          </a:prstGeom>
          <a:noFill/>
          <a:ln>
            <a:noFill/>
          </a:ln>
        </p:spPr>
        <p:txBody>
          <a:bodyPr anchor="ctr" anchorCtr="0" bIns="45700" lIns="91425" numCol="1" rIns="91425" spcFirstLastPara="1" tIns="45700" wrap="square">
            <a:noAutofit/>
          </a:bodyPr>
          <a:lstStyle/>
          <a:p>
            <a:pPr algn="ctr" indent="0" lvl="0" marL="0" marR="0" rtl="0">
              <a:lnSpc>
                <a:spcPct val="90000"/>
              </a:lnSpc>
              <a:spcBef>
                <a:spcPts val="0"/>
              </a:spcBef>
              <a:spcAft>
                <a:spcPts val="0"/>
              </a:spcAft>
              <a:buClr>
                <a:srgbClr val="000000"/>
              </a:buClr>
              <a:buSzPts val="2000"/>
              <a:buFont typeface="Arial"/>
              <a:buNone/>
            </a:pPr>
            <a:r>
              <a:rPr b="1" cap="none" i="0" lang="en-US" strike="noStrike" sz="2000" u="none">
                <a:solidFill>
                  <a:srgbClr val="FFFFFF"/>
                </a:solidFill>
                <a:latin typeface="Tahoma"/>
                <a:ea typeface="Tahoma"/>
                <a:cs typeface="Tahoma"/>
                <a:sym typeface="Tahoma"/>
              </a:rPr>
              <a:t>$30.7B</a:t>
            </a:r>
            <a:endParaRPr b="1" cap="none" i="0" strike="noStrike" sz="2000" u="none">
              <a:solidFill>
                <a:srgbClr val="FFFFFF"/>
              </a:solidFill>
              <a:latin typeface="Tahoma"/>
              <a:ea typeface="Tahoma"/>
              <a:cs typeface="Tahoma"/>
              <a:sym typeface="Tahoma"/>
            </a:endParaRPr>
          </a:p>
        </p:txBody>
      </p:sp>
      <p:sp>
        <p:nvSpPr>
          <p:cNvPr id="148" name="Google Shape;148;p4"/>
          <p:cNvSpPr txBox="1"/>
          <p:nvPr/>
        </p:nvSpPr>
        <p:spPr>
          <a:xfrm>
            <a:off x="6167775" y="3546351"/>
            <a:ext cx="1529100" cy="492900"/>
          </a:xfrm>
          <a:prstGeom prst="rect">
            <a:avLst/>
          </a:prstGeom>
          <a:noFill/>
          <a:ln>
            <a:noFill/>
          </a:ln>
        </p:spPr>
        <p:txBody>
          <a:bodyPr anchor="t" anchorCtr="0" bIns="45700" lIns="91425" numCol="1" rIns="91425" spcFirstLastPara="1" tIns="45700" wrap="square">
            <a:noAutofit/>
          </a:bodyPr>
          <a:lstStyle/>
          <a:p>
            <a:pPr algn="ctr" indent="0" lvl="0" marL="0" marR="0" rtl="0">
              <a:lnSpc>
                <a:spcPct val="90000"/>
              </a:lnSpc>
              <a:spcBef>
                <a:spcPts val="0"/>
              </a:spcBef>
              <a:spcAft>
                <a:spcPts val="0"/>
              </a:spcAft>
              <a:buClr>
                <a:srgbClr val="000000"/>
              </a:buClr>
              <a:buSzPts val="1000"/>
              <a:buFont typeface="Arial"/>
              <a:buNone/>
            </a:pPr>
            <a:r>
              <a:rPr b="0" cap="none" i="0" lang="en-US" strike="noStrike" sz="1000" u="none">
                <a:solidFill>
                  <a:srgbClr val="FFFFFF"/>
                </a:solidFill>
                <a:latin typeface="Tahoma"/>
                <a:ea typeface="Tahoma"/>
                <a:cs typeface="Tahoma"/>
                <a:sym typeface="Tahoma"/>
              </a:rPr>
              <a:t>in costs to the United States related to heart failure</a:t>
            </a:r>
            <a:endParaRPr b="0" cap="none" i="0" strike="noStrike" sz="1000" u="none">
              <a:solidFill>
                <a:srgbClr val="FFFFFF"/>
              </a:solidFill>
              <a:latin typeface="Tahoma"/>
              <a:ea typeface="Tahoma"/>
              <a:cs typeface="Tahoma"/>
              <a:sym typeface="Tahoma"/>
            </a:endParaRPr>
          </a:p>
        </p:txBody>
      </p:sp>
      <p:pic>
        <p:nvPicPr>
          <p:cNvPr id="149" name="Google Shape;149;p4"/>
          <p:cNvPicPr preferRelativeResize="0"/>
          <p:nvPr/>
        </p:nvPicPr>
        <p:blipFill rotWithShape="1">
          <a:blip r:embed="rId3">
            <a:alphaModFix/>
          </a:blip>
          <a:srcRect b="0" l="0" r="0" t="0"/>
          <a:stretch/>
        </p:blipFill>
        <p:spPr>
          <a:xfrm>
            <a:off x="742415" y="2435642"/>
            <a:ext cx="7876105" cy="1815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Is It great?</a:t>
            </a:r>
            <a:endParaRPr/>
          </a:p>
        </p:txBody>
      </p:sp>
      <p:sp>
        <p:nvSpPr>
          <p:cNvPr id="156" name="Google Shape;156;p5"/>
          <p:cNvSpPr txBox="1"/>
          <p:nvPr/>
        </p:nvSpPr>
        <p:spPr>
          <a:xfrm>
            <a:off x="532195" y="4406093"/>
            <a:ext cx="7698900" cy="453427"/>
          </a:xfrm>
          <a:prstGeom prst="rect">
            <a:avLst/>
          </a:prstGeom>
          <a:noFill/>
          <a:ln>
            <a:noFill/>
          </a:ln>
        </p:spPr>
        <p:txBody>
          <a:bodyPr anchor="t" anchorCtr="0" bIns="91425" lIns="91425" numCol="1" rIns="91425" spcFirstLastPara="1" tIns="91425" wrap="square">
            <a:spAutoFit/>
          </a:bodyPr>
          <a:lstStyle/>
          <a:p>
            <a:pPr algn="r" indent="0" lvl="0" marL="0" marR="0" rtl="0">
              <a:lnSpc>
                <a:spcPct val="90000"/>
              </a:lnSpc>
              <a:spcBef>
                <a:spcPts val="750"/>
              </a:spcBef>
              <a:spcAft>
                <a:spcPts val="0"/>
              </a:spcAft>
              <a:buClr>
                <a:srgbClr val="000000"/>
              </a:buClr>
              <a:buSzPts val="700"/>
              <a:buFont typeface="Arial"/>
              <a:buNone/>
            </a:pPr>
            <a:r>
              <a:rPr b="0" cap="none" i="0" lang="en-US" strike="noStrike" sz="1200" u="none">
                <a:solidFill>
                  <a:srgbClr val="000000"/>
                </a:solidFill>
                <a:latin typeface="Times New Roman"/>
                <a:ea typeface="Times New Roman"/>
                <a:cs typeface="Times New Roman"/>
                <a:sym typeface="Times New Roman"/>
              </a:rPr>
              <a:t>Adithya M.Devraj and Sean P.Meyn Fastest Convergence for Q-Learning,2018 </a:t>
            </a:r>
            <a:endParaRPr b="0" cap="none" i="0" strike="noStrike" sz="1400" u="none">
              <a:solidFill>
                <a:srgbClr val="000000"/>
              </a:solidFill>
              <a:latin typeface="Arial"/>
              <a:ea typeface="Arial"/>
              <a:cs typeface="Arial"/>
              <a:sym typeface="Arial"/>
            </a:endParaRPr>
          </a:p>
        </p:txBody>
      </p:sp>
      <p:pic>
        <p:nvPicPr>
          <p:cNvPr id="157" name="Google Shape;157;p5"/>
          <p:cNvPicPr preferRelativeResize="0"/>
          <p:nvPr/>
        </p:nvPicPr>
        <p:blipFill rotWithShape="1">
          <a:blip r:embed="rId3">
            <a:alphaModFix/>
          </a:blip>
          <a:srcRect b="0" l="0" r="0" t="0"/>
          <a:stretch/>
        </p:blipFill>
        <p:spPr>
          <a:xfrm>
            <a:off x="532195" y="1280161"/>
            <a:ext cx="8085300" cy="30371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txBox="1"/>
          <p:nvPr>
            <p:ph idx="1" type="body"/>
          </p:nvPr>
        </p:nvSpPr>
        <p:spPr>
          <a:xfrm>
            <a:off x="624795" y="1227247"/>
            <a:ext cx="8085300" cy="509100"/>
          </a:xfrm>
          <a:prstGeom prst="rect">
            <a:avLst/>
          </a:prstGeom>
          <a:noFill/>
          <a:ln>
            <a:noFill/>
          </a:ln>
        </p:spPr>
        <p:txBody>
          <a:bodyPr anchor="t" anchorCtr="0" bIns="45700" lIns="91425" numCol="1" rIns="91425" spcFirstLastPara="1" tIns="45700" wrap="square">
            <a:noAutofit/>
          </a:bodyPr>
          <a:lstStyle/>
          <a:p>
            <a:pPr algn="l" indent="0" lvl="0" marL="0" rtl="0">
              <a:lnSpc>
                <a:spcPct val="90000"/>
              </a:lnSpc>
              <a:spcBef>
                <a:spcPts val="750"/>
              </a:spcBef>
              <a:spcAft>
                <a:spcPts val="0"/>
              </a:spcAft>
              <a:buSzPts val="1800"/>
              <a:buNone/>
            </a:pPr>
            <a:r>
              <a:rPr b="1" lang="en-US"/>
              <a:t>Linear SA: Q-learning</a:t>
            </a:r>
            <a:endParaRPr b="1"/>
          </a:p>
        </p:txBody>
      </p:sp>
      <p:sp>
        <p:nvSpPr>
          <p:cNvPr id="164" name="Google Shape;164;p6"/>
          <p:cNvSpPr txBox="1"/>
          <p:nvPr>
            <p:ph idx="2" type="body"/>
          </p:nvPr>
        </p:nvSpPr>
        <p:spPr>
          <a:xfrm>
            <a:off x="1874520" y="4581310"/>
            <a:ext cx="6744000" cy="200100"/>
          </a:xfrm>
          <a:prstGeom prst="rect">
            <a:avLst/>
          </a:prstGeom>
          <a:noFill/>
          <a:ln>
            <a:noFill/>
          </a:ln>
        </p:spPr>
        <p:txBody>
          <a:bodyPr anchor="ctr" anchorCtr="0" bIns="45700" lIns="91425" numCol="1" rIns="91425" spcFirstLastPara="1" tIns="45700" wrap="square">
            <a:noAutofit/>
          </a:bodyPr>
          <a:lstStyle/>
          <a:p>
            <a:pPr algn="r" indent="0" lvl="0" marL="0" rtl="0">
              <a:lnSpc>
                <a:spcPct val="90000"/>
              </a:lnSpc>
              <a:spcBef>
                <a:spcPts val="750"/>
              </a:spcBef>
              <a:spcAft>
                <a:spcPts val="0"/>
              </a:spcAft>
              <a:buSzPts val="700"/>
              <a:buNone/>
            </a:pPr>
            <a:r>
              <a:rPr lang="en-US" sz="1200">
                <a:latin typeface="Times New Roman"/>
                <a:ea typeface="Times New Roman"/>
                <a:cs typeface="Times New Roman"/>
                <a:sym typeface="Times New Roman"/>
              </a:rPr>
              <a:t>Adithya M.Devraj and Sean P.Meyn Fastest Convergence for Q-Learning,2018 </a:t>
            </a:r>
            <a:endParaRPr/>
          </a:p>
          <a:p>
            <a:pPr algn="r" indent="0" lvl="0" marL="0" rtl="0">
              <a:lnSpc>
                <a:spcPct val="90000"/>
              </a:lnSpc>
              <a:spcBef>
                <a:spcPts val="750"/>
              </a:spcBef>
              <a:spcAft>
                <a:spcPts val="0"/>
              </a:spcAft>
              <a:buSzPts val="700"/>
              <a:buNone/>
            </a:pPr>
            <a:r>
              <a:t/>
            </a:r>
            <a:endParaRPr/>
          </a:p>
        </p:txBody>
      </p:sp>
      <p:sp>
        <p:nvSpPr>
          <p:cNvPr id="165" name="Google Shape;165;p6"/>
          <p:cNvSpPr txBox="1"/>
          <p:nvPr>
            <p:ph type="title"/>
          </p:nvPr>
        </p:nvSpPr>
        <p:spPr>
          <a:xfrm>
            <a:off x="529344" y="428630"/>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Can we improve the result?</a:t>
            </a:r>
            <a:endParaRPr/>
          </a:p>
        </p:txBody>
      </p:sp>
      <p:pic>
        <p:nvPicPr>
          <p:cNvPr id="166" name="Google Shape;166;p6"/>
          <p:cNvPicPr preferRelativeResize="0"/>
          <p:nvPr/>
        </p:nvPicPr>
        <p:blipFill rotWithShape="1">
          <a:blip r:embed="rId3">
            <a:alphaModFix/>
          </a:blip>
          <a:srcRect b="0" l="0" r="0" t="0"/>
          <a:stretch/>
        </p:blipFill>
        <p:spPr>
          <a:xfrm>
            <a:off x="161500" y="1736347"/>
            <a:ext cx="8085299" cy="649551"/>
          </a:xfrm>
          <a:prstGeom prst="rect">
            <a:avLst/>
          </a:prstGeom>
          <a:noFill/>
          <a:ln>
            <a:noFill/>
          </a:ln>
        </p:spPr>
      </p:pic>
      <p:pic>
        <p:nvPicPr>
          <p:cNvPr id="167" name="Google Shape;167;p6"/>
          <p:cNvPicPr preferRelativeResize="0"/>
          <p:nvPr/>
        </p:nvPicPr>
        <p:blipFill rotWithShape="1">
          <a:blip r:embed="rId4">
            <a:alphaModFix/>
          </a:blip>
          <a:srcRect b="0" l="0" r="0" t="0"/>
          <a:stretch/>
        </p:blipFill>
        <p:spPr>
          <a:xfrm>
            <a:off x="316270" y="2245447"/>
            <a:ext cx="4475186" cy="745863"/>
          </a:xfrm>
          <a:prstGeom prst="rect">
            <a:avLst/>
          </a:prstGeom>
          <a:noFill/>
          <a:ln>
            <a:noFill/>
          </a:ln>
        </p:spPr>
      </p:pic>
      <p:pic>
        <p:nvPicPr>
          <p:cNvPr id="168" name="Google Shape;168;p6"/>
          <p:cNvPicPr preferRelativeResize="0"/>
          <p:nvPr/>
        </p:nvPicPr>
        <p:blipFill rotWithShape="1">
          <a:blip r:embed="rId5">
            <a:alphaModFix/>
          </a:blip>
          <a:srcRect b="0" l="0" r="0" t="0"/>
          <a:stretch/>
        </p:blipFill>
        <p:spPr>
          <a:xfrm>
            <a:off x="407424" y="2856122"/>
            <a:ext cx="7220958" cy="649551"/>
          </a:xfrm>
          <a:prstGeom prst="rect">
            <a:avLst/>
          </a:prstGeom>
          <a:noFill/>
          <a:ln>
            <a:noFill/>
          </a:ln>
        </p:spPr>
      </p:pic>
      <p:pic>
        <p:nvPicPr>
          <p:cNvPr id="169" name="Google Shape;169;p6"/>
          <p:cNvPicPr preferRelativeResize="0"/>
          <p:nvPr/>
        </p:nvPicPr>
        <p:blipFill rotWithShape="1">
          <a:blip r:embed="rId6">
            <a:alphaModFix/>
          </a:blip>
          <a:srcRect b="0" l="0" r="0" t="0"/>
          <a:stretch/>
        </p:blipFill>
        <p:spPr>
          <a:xfrm>
            <a:off x="2330173" y="3593750"/>
            <a:ext cx="4922565" cy="790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7"/>
          <p:cNvSpPr txBox="1"/>
          <p:nvPr>
            <p:ph idx="1" type="body"/>
          </p:nvPr>
        </p:nvSpPr>
        <p:spPr>
          <a:xfrm>
            <a:off x="533123" y="1154923"/>
            <a:ext cx="8085300" cy="3423600"/>
          </a:xfrm>
          <a:prstGeom prst="rect">
            <a:avLst/>
          </a:prstGeom>
          <a:noFill/>
          <a:ln>
            <a:noFill/>
          </a:ln>
        </p:spPr>
        <p:txBody>
          <a:bodyPr anchor="t" anchorCtr="0" bIns="45700" lIns="91425" numCol="1" rIns="91425" spcFirstLastPara="1" tIns="45700" wrap="square">
            <a:noAutofit/>
          </a:bodyPr>
          <a:lstStyle/>
          <a:p>
            <a:pPr algn="l" indent="0" lvl="0" marL="0" rtl="0">
              <a:lnSpc>
                <a:spcPct val="90000"/>
              </a:lnSpc>
              <a:spcBef>
                <a:spcPts val="750"/>
              </a:spcBef>
              <a:spcAft>
                <a:spcPts val="0"/>
              </a:spcAft>
              <a:buSzPts val="1800"/>
              <a:buNone/>
            </a:pPr>
            <a:r>
              <a:t/>
            </a:r>
            <a:endParaRPr b="1">
              <a:solidFill>
                <a:schemeClr val="dk2"/>
              </a:solidFill>
            </a:endParaRPr>
          </a:p>
          <a:p>
            <a:pPr algn="l" indent="0" lvl="0" marL="0" rtl="0">
              <a:lnSpc>
                <a:spcPct val="90000"/>
              </a:lnSpc>
              <a:spcBef>
                <a:spcPts val="750"/>
              </a:spcBef>
              <a:spcAft>
                <a:spcPts val="0"/>
              </a:spcAft>
              <a:buSzPts val="1800"/>
              <a:buNone/>
            </a:pPr>
            <a:r>
              <a:t/>
            </a:r>
            <a:endParaRPr b="1">
              <a:solidFill>
                <a:schemeClr val="dk2"/>
              </a:solidFill>
            </a:endParaRPr>
          </a:p>
          <a:p>
            <a:pPr algn="l" indent="0" lvl="0" marL="0" rtl="0">
              <a:lnSpc>
                <a:spcPct val="90000"/>
              </a:lnSpc>
              <a:spcBef>
                <a:spcPts val="750"/>
              </a:spcBef>
              <a:spcAft>
                <a:spcPts val="0"/>
              </a:spcAft>
              <a:buSzPts val="1800"/>
              <a:buNone/>
            </a:pPr>
            <a:r>
              <a:t/>
            </a:r>
            <a:endParaRPr b="1">
              <a:solidFill>
                <a:schemeClr val="dk2"/>
              </a:solidFill>
            </a:endParaRPr>
          </a:p>
          <a:p>
            <a:pPr algn="l" indent="0" lvl="0" marL="0" rtl="0">
              <a:lnSpc>
                <a:spcPct val="90000"/>
              </a:lnSpc>
              <a:spcBef>
                <a:spcPts val="750"/>
              </a:spcBef>
              <a:spcAft>
                <a:spcPts val="0"/>
              </a:spcAft>
              <a:buSzPts val="1800"/>
              <a:buNone/>
            </a:pPr>
            <a:r>
              <a:t/>
            </a:r>
            <a:endParaRPr b="1">
              <a:solidFill>
                <a:schemeClr val="dk2"/>
              </a:solidFill>
            </a:endParaRPr>
          </a:p>
        </p:txBody>
      </p:sp>
      <p:sp>
        <p:nvSpPr>
          <p:cNvPr id="176" name="Google Shape;176;p7"/>
          <p:cNvSpPr txBox="1"/>
          <p:nvPr>
            <p:ph idx="2" type="body"/>
          </p:nvPr>
        </p:nvSpPr>
        <p:spPr>
          <a:xfrm>
            <a:off x="1874520" y="4581310"/>
            <a:ext cx="6744000" cy="200100"/>
          </a:xfrm>
          <a:prstGeom prst="rect">
            <a:avLst/>
          </a:prstGeom>
          <a:noFill/>
          <a:ln>
            <a:noFill/>
          </a:ln>
        </p:spPr>
        <p:txBody>
          <a:bodyPr anchor="ctr" anchorCtr="0" bIns="45700" lIns="91425" numCol="1" rIns="91425" spcFirstLastPara="1" tIns="45700" wrap="square">
            <a:noAutofit/>
          </a:bodyPr>
          <a:lstStyle/>
          <a:p>
            <a:pPr algn="r" indent="0" lvl="0" marL="0" rtl="0">
              <a:lnSpc>
                <a:spcPct val="90000"/>
              </a:lnSpc>
              <a:spcBef>
                <a:spcPts val="750"/>
              </a:spcBef>
              <a:spcAft>
                <a:spcPts val="0"/>
              </a:spcAft>
              <a:buSzPts val="700"/>
              <a:buNone/>
            </a:pPr>
            <a:r>
              <a:rPr lang="en-US" sz="1200">
                <a:latin typeface="Times New Roman"/>
                <a:ea typeface="Times New Roman"/>
                <a:cs typeface="Times New Roman"/>
                <a:sym typeface="Times New Roman"/>
              </a:rPr>
              <a:t>Adithya M.Devraj and Sean P.Meyn Fastest Convergence for Q-Learning,2018 </a:t>
            </a:r>
            <a:endParaRPr/>
          </a:p>
          <a:p>
            <a:pPr algn="r" indent="0" lvl="0" marL="0" rtl="0">
              <a:lnSpc>
                <a:spcPct val="90000"/>
              </a:lnSpc>
              <a:spcBef>
                <a:spcPts val="750"/>
              </a:spcBef>
              <a:spcAft>
                <a:spcPts val="0"/>
              </a:spcAft>
              <a:buSzPts val="700"/>
              <a:buNone/>
            </a:pPr>
            <a:r>
              <a:t/>
            </a:r>
            <a:endParaRPr/>
          </a:p>
        </p:txBody>
      </p:sp>
      <p:sp>
        <p:nvSpPr>
          <p:cNvPr id="177" name="Google Shape;177;p7"/>
          <p:cNvSpPr txBox="1"/>
          <p:nvPr>
            <p:ph type="title"/>
          </p:nvPr>
        </p:nvSpPr>
        <p:spPr>
          <a:xfrm>
            <a:off x="533919" y="455555"/>
            <a:ext cx="8085300" cy="507993"/>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Optimal covariance</a:t>
            </a:r>
            <a:endParaRPr/>
          </a:p>
        </p:txBody>
      </p:sp>
      <p:pic>
        <p:nvPicPr>
          <p:cNvPr id="178" name="Google Shape;178;p7"/>
          <p:cNvPicPr preferRelativeResize="0"/>
          <p:nvPr/>
        </p:nvPicPr>
        <p:blipFill rotWithShape="1">
          <a:blip r:embed="rId3">
            <a:alphaModFix/>
          </a:blip>
          <a:srcRect b="0" l="0" r="0" t="0"/>
          <a:stretch/>
        </p:blipFill>
        <p:spPr>
          <a:xfrm>
            <a:off x="525576" y="1239370"/>
            <a:ext cx="5192472" cy="626006"/>
          </a:xfrm>
          <a:prstGeom prst="rect">
            <a:avLst/>
          </a:prstGeom>
          <a:noFill/>
          <a:ln>
            <a:noFill/>
          </a:ln>
        </p:spPr>
      </p:pic>
      <p:pic>
        <p:nvPicPr>
          <p:cNvPr id="179" name="Google Shape;179;p7"/>
          <p:cNvPicPr preferRelativeResize="0"/>
          <p:nvPr/>
        </p:nvPicPr>
        <p:blipFill rotWithShape="1">
          <a:blip r:embed="rId4">
            <a:alphaModFix/>
          </a:blip>
          <a:srcRect b="0" l="0" r="0" t="0"/>
          <a:stretch/>
        </p:blipFill>
        <p:spPr>
          <a:xfrm>
            <a:off x="5661070" y="1216857"/>
            <a:ext cx="3482930" cy="795993"/>
          </a:xfrm>
          <a:prstGeom prst="rect">
            <a:avLst/>
          </a:prstGeom>
          <a:noFill/>
          <a:ln>
            <a:noFill/>
          </a:ln>
        </p:spPr>
      </p:pic>
      <p:pic>
        <p:nvPicPr>
          <p:cNvPr id="180" name="Google Shape;180;p7"/>
          <p:cNvPicPr preferRelativeResize="0"/>
          <p:nvPr/>
        </p:nvPicPr>
        <p:blipFill rotWithShape="1">
          <a:blip r:embed="rId5">
            <a:alphaModFix/>
          </a:blip>
          <a:srcRect b="0" l="0" r="0" t="0"/>
          <a:stretch/>
        </p:blipFill>
        <p:spPr>
          <a:xfrm>
            <a:off x="533026" y="2266159"/>
            <a:ext cx="7672190" cy="651152"/>
          </a:xfrm>
          <a:prstGeom prst="rect">
            <a:avLst/>
          </a:prstGeom>
          <a:noFill/>
          <a:ln>
            <a:noFill/>
          </a:ln>
        </p:spPr>
      </p:pic>
      <p:pic>
        <p:nvPicPr>
          <p:cNvPr id="181" name="Google Shape;181;p7"/>
          <p:cNvPicPr preferRelativeResize="0"/>
          <p:nvPr/>
        </p:nvPicPr>
        <p:blipFill rotWithShape="1">
          <a:blip r:embed="rId6">
            <a:alphaModFix/>
          </a:blip>
          <a:srcRect b="0" l="0" r="0" t="0"/>
          <a:stretch/>
        </p:blipFill>
        <p:spPr>
          <a:xfrm>
            <a:off x="369960" y="3007411"/>
            <a:ext cx="3799704" cy="740506"/>
          </a:xfrm>
          <a:prstGeom prst="rect">
            <a:avLst/>
          </a:prstGeom>
          <a:noFill/>
          <a:ln>
            <a:noFill/>
          </a:ln>
        </p:spPr>
      </p:pic>
      <p:pic>
        <p:nvPicPr>
          <p:cNvPr id="182" name="Google Shape;182;p7"/>
          <p:cNvPicPr preferRelativeResize="0"/>
          <p:nvPr/>
        </p:nvPicPr>
        <p:blipFill rotWithShape="1">
          <a:blip r:embed="rId7">
            <a:alphaModFix/>
          </a:blip>
          <a:srcRect b="0" l="0" r="0" t="0"/>
          <a:stretch/>
        </p:blipFill>
        <p:spPr>
          <a:xfrm>
            <a:off x="5718048" y="3578554"/>
            <a:ext cx="2365248" cy="651152"/>
          </a:xfrm>
          <a:prstGeom prst="rect">
            <a:avLst/>
          </a:prstGeom>
          <a:noFill/>
          <a:ln>
            <a:noFill/>
          </a:ln>
        </p:spPr>
      </p:pic>
      <p:pic>
        <p:nvPicPr>
          <p:cNvPr id="183" name="Google Shape;183;p7"/>
          <p:cNvPicPr preferRelativeResize="0"/>
          <p:nvPr/>
        </p:nvPicPr>
        <p:blipFill rotWithShape="1">
          <a:blip r:embed="rId8">
            <a:alphaModFix/>
          </a:blip>
          <a:srcRect b="0" l="0" r="0" t="0"/>
          <a:stretch/>
        </p:blipFill>
        <p:spPr>
          <a:xfrm>
            <a:off x="610562" y="3747918"/>
            <a:ext cx="1437693" cy="604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8"/>
          <p:cNvSpPr txBox="1"/>
          <p:nvPr>
            <p:ph idx="1" type="body"/>
          </p:nvPr>
        </p:nvSpPr>
        <p:spPr>
          <a:xfrm>
            <a:off x="853440" y="2930179"/>
            <a:ext cx="8085300" cy="509100"/>
          </a:xfrm>
          <a:prstGeom prst="rect">
            <a:avLst/>
          </a:prstGeom>
          <a:noFill/>
          <a:ln>
            <a:noFill/>
          </a:ln>
        </p:spPr>
        <p:txBody>
          <a:bodyPr anchor="t" anchorCtr="0" bIns="45700" lIns="91425" numCol="1" rIns="91425" spcFirstLastPara="1" tIns="45700" wrap="square">
            <a:noAutofit/>
          </a:bodyPr>
          <a:lstStyle/>
          <a:p>
            <a:pPr algn="l" indent="0" lvl="0" marL="0" rtl="0">
              <a:lnSpc>
                <a:spcPct val="90000"/>
              </a:lnSpc>
              <a:spcBef>
                <a:spcPts val="750"/>
              </a:spcBef>
              <a:spcAft>
                <a:spcPts val="0"/>
              </a:spcAft>
              <a:buSzPts val="1800"/>
              <a:buNone/>
            </a:pPr>
            <a:r>
              <a:rPr b="1" lang="en-US" sz="2800">
                <a:latin typeface="Times New Roman"/>
                <a:ea typeface="Times New Roman"/>
                <a:cs typeface="Times New Roman"/>
                <a:sym typeface="Times New Roman"/>
              </a:rPr>
              <a:t>How to get ?</a:t>
            </a:r>
            <a:endParaRPr b="1" sz="2800">
              <a:latin typeface="Times New Roman"/>
              <a:ea typeface="Times New Roman"/>
              <a:cs typeface="Times New Roman"/>
              <a:sym typeface="Times New Roman"/>
            </a:endParaRPr>
          </a:p>
        </p:txBody>
      </p:sp>
      <p:sp>
        <p:nvSpPr>
          <p:cNvPr id="190" name="Google Shape;190;p8"/>
          <p:cNvSpPr txBox="1"/>
          <p:nvPr>
            <p:ph idx="2" type="body"/>
          </p:nvPr>
        </p:nvSpPr>
        <p:spPr>
          <a:xfrm>
            <a:off x="1524090" y="4587895"/>
            <a:ext cx="6744000" cy="200100"/>
          </a:xfrm>
          <a:prstGeom prst="rect">
            <a:avLst/>
          </a:prstGeom>
          <a:noFill/>
          <a:ln>
            <a:noFill/>
          </a:ln>
        </p:spPr>
        <p:txBody>
          <a:bodyPr anchor="ctr" anchorCtr="0" bIns="45700" lIns="91425" numCol="1" rIns="91425" spcFirstLastPara="1" tIns="45700" wrap="square">
            <a:noAutofit/>
          </a:bodyPr>
          <a:lstStyle/>
          <a:p>
            <a:pPr algn="r" indent="0" lvl="0" marL="0" rtl="0">
              <a:lnSpc>
                <a:spcPct val="90000"/>
              </a:lnSpc>
              <a:spcBef>
                <a:spcPts val="750"/>
              </a:spcBef>
              <a:spcAft>
                <a:spcPts val="0"/>
              </a:spcAft>
              <a:buSzPts val="700"/>
              <a:buNone/>
            </a:pPr>
            <a:r>
              <a:rPr lang="en-US" sz="1200">
                <a:latin typeface="Times New Roman"/>
                <a:ea typeface="Times New Roman"/>
                <a:cs typeface="Times New Roman"/>
                <a:sym typeface="Times New Roman"/>
              </a:rPr>
              <a:t>Adithya M.Devraj and Sean P.Meyn Fastest Convergence for Q-Learning,2018 </a:t>
            </a:r>
            <a:endParaRPr/>
          </a:p>
          <a:p>
            <a:pPr algn="r" indent="0" lvl="0" marL="0" rtl="0">
              <a:lnSpc>
                <a:spcPct val="90000"/>
              </a:lnSpc>
              <a:spcBef>
                <a:spcPts val="750"/>
              </a:spcBef>
              <a:spcAft>
                <a:spcPts val="0"/>
              </a:spcAft>
              <a:buSzPts val="700"/>
              <a:buNone/>
            </a:pPr>
            <a:r>
              <a:t/>
            </a:r>
            <a:endParaRPr/>
          </a:p>
        </p:txBody>
      </p:sp>
      <p:sp>
        <p:nvSpPr>
          <p:cNvPr id="191" name="Google Shape;191;p8"/>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How to get asymptotic covariance</a:t>
            </a:r>
            <a:endParaRPr/>
          </a:p>
        </p:txBody>
      </p:sp>
      <p:pic>
        <p:nvPicPr>
          <p:cNvPr id="192" name="Google Shape;192;p8"/>
          <p:cNvPicPr preferRelativeResize="0"/>
          <p:nvPr/>
        </p:nvPicPr>
        <p:blipFill rotWithShape="1">
          <a:blip r:embed="rId3">
            <a:alphaModFix/>
          </a:blip>
          <a:srcRect b="0" l="0" r="0" t="0"/>
          <a:stretch/>
        </p:blipFill>
        <p:spPr>
          <a:xfrm>
            <a:off x="533925" y="1585025"/>
            <a:ext cx="5696500" cy="1147650"/>
          </a:xfrm>
          <a:prstGeom prst="rect">
            <a:avLst/>
          </a:prstGeom>
          <a:noFill/>
          <a:ln>
            <a:noFill/>
          </a:ln>
        </p:spPr>
      </p:pic>
      <p:sp>
        <p:nvSpPr>
          <p:cNvPr id="193" name="Google Shape;193;p8"/>
          <p:cNvSpPr txBox="1"/>
          <p:nvPr/>
        </p:nvSpPr>
        <p:spPr>
          <a:xfrm>
            <a:off x="853440" y="1197456"/>
            <a:ext cx="3251211" cy="523220"/>
          </a:xfrm>
          <a:prstGeom prst="rect">
            <a:avLst/>
          </a:prstGeom>
          <a:noFill/>
          <a:ln>
            <a:noFill/>
          </a:ln>
        </p:spPr>
        <p:txBody>
          <a:bodyPr anchor="t" anchorCtr="0" bIns="45700" lIns="91425" numCol="1" rIns="91425" spcFirstLastPara="1" tIns="45700" wrap="square">
            <a:spAutoFit/>
          </a:bodyPr>
          <a:lstStyle/>
          <a:p>
            <a:pPr algn="l" indent="0" lvl="0" marL="0" marR="0" rtl="0">
              <a:lnSpc>
                <a:spcPct val="100000"/>
              </a:lnSpc>
              <a:spcBef>
                <a:spcPts val="0"/>
              </a:spcBef>
              <a:spcAft>
                <a:spcPts val="0"/>
              </a:spcAft>
              <a:buClr>
                <a:srgbClr val="000000"/>
              </a:buClr>
              <a:buSzPts val="2800"/>
              <a:buFont typeface="Arial"/>
              <a:buNone/>
            </a:pPr>
            <a:r>
              <a:rPr b="1" cap="none" i="0" lang="en-US" strike="noStrike" sz="2800" u="none">
                <a:solidFill>
                  <a:srgbClr val="000000"/>
                </a:solidFill>
                <a:latin typeface="Times New Roman"/>
                <a:ea typeface="Times New Roman"/>
                <a:cs typeface="Times New Roman"/>
                <a:sym typeface="Times New Roman"/>
              </a:rPr>
              <a:t>Lyapunov Equation</a:t>
            </a:r>
            <a:endParaRPr b="1" cap="none" i="0" strike="noStrike" sz="2800" u="none">
              <a:solidFill>
                <a:srgbClr val="000000"/>
              </a:solidFill>
              <a:latin typeface="Times New Roman"/>
              <a:ea typeface="Times New Roman"/>
              <a:cs typeface="Times New Roman"/>
              <a:sym typeface="Times New Roman"/>
            </a:endParaRPr>
          </a:p>
        </p:txBody>
      </p:sp>
      <p:pic>
        <p:nvPicPr>
          <p:cNvPr id="194" name="Google Shape;194;p8"/>
          <p:cNvPicPr preferRelativeResize="0"/>
          <p:nvPr/>
        </p:nvPicPr>
        <p:blipFill rotWithShape="1">
          <a:blip r:embed="rId4">
            <a:alphaModFix/>
          </a:blip>
          <a:srcRect b="0" l="0" r="0" t="0"/>
          <a:stretch/>
        </p:blipFill>
        <p:spPr>
          <a:xfrm>
            <a:off x="3285400" y="2930175"/>
            <a:ext cx="1129800" cy="8613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9"/>
          <p:cNvSpPr txBox="1"/>
          <p:nvPr>
            <p:ph type="title"/>
          </p:nvPr>
        </p:nvSpPr>
        <p:spPr>
          <a:xfrm>
            <a:off x="533919" y="455555"/>
            <a:ext cx="8085300" cy="509100"/>
          </a:xfrm>
          <a:prstGeom prst="rect">
            <a:avLst/>
          </a:prstGeom>
          <a:noFill/>
          <a:ln>
            <a:noFill/>
          </a:ln>
        </p:spPr>
        <p:txBody>
          <a:bodyPr anchor="ctr" anchorCtr="0" bIns="45700" lIns="91425" numCol="1" rIns="91425" spcFirstLastPara="1" tIns="45700" wrap="square">
            <a:noAutofit/>
          </a:bodyPr>
          <a:lstStyle/>
          <a:p>
            <a:pPr algn="l" indent="0" lvl="0" marL="0" rtl="0">
              <a:lnSpc>
                <a:spcPct val="90000"/>
              </a:lnSpc>
              <a:spcBef>
                <a:spcPts val="0"/>
              </a:spcBef>
              <a:spcAft>
                <a:spcPts val="0"/>
              </a:spcAft>
              <a:buSzPts val="3000"/>
              <a:buNone/>
            </a:pPr>
            <a:r>
              <a:rPr lang="en-US"/>
              <a:t>Calculate noise covariance matrix</a:t>
            </a:r>
            <a:endParaRPr/>
          </a:p>
        </p:txBody>
      </p:sp>
      <p:pic>
        <p:nvPicPr>
          <p:cNvPr id="201" name="Google Shape;201;p9"/>
          <p:cNvPicPr preferRelativeResize="0"/>
          <p:nvPr/>
        </p:nvPicPr>
        <p:blipFill rotWithShape="1">
          <a:blip r:embed="rId3">
            <a:alphaModFix/>
          </a:blip>
          <a:srcRect b="0" l="0" r="0" t="0"/>
          <a:stretch/>
        </p:blipFill>
        <p:spPr>
          <a:xfrm>
            <a:off x="596925" y="1230812"/>
            <a:ext cx="1890243" cy="768675"/>
          </a:xfrm>
          <a:prstGeom prst="rect">
            <a:avLst/>
          </a:prstGeom>
          <a:noFill/>
          <a:ln>
            <a:noFill/>
          </a:ln>
        </p:spPr>
      </p:pic>
      <p:pic>
        <p:nvPicPr>
          <p:cNvPr id="202" name="Google Shape;202;p9"/>
          <p:cNvPicPr preferRelativeResize="0"/>
          <p:nvPr/>
        </p:nvPicPr>
        <p:blipFill rotWithShape="1">
          <a:blip r:embed="rId4">
            <a:alphaModFix/>
          </a:blip>
          <a:srcRect b="0" l="0" r="0" t="0"/>
          <a:stretch/>
        </p:blipFill>
        <p:spPr>
          <a:xfrm>
            <a:off x="2903405" y="1296576"/>
            <a:ext cx="3753429" cy="509100"/>
          </a:xfrm>
          <a:prstGeom prst="rect">
            <a:avLst/>
          </a:prstGeom>
          <a:noFill/>
          <a:ln>
            <a:noFill/>
          </a:ln>
        </p:spPr>
      </p:pic>
      <p:pic>
        <p:nvPicPr>
          <p:cNvPr id="203" name="Google Shape;203;p9"/>
          <p:cNvPicPr preferRelativeResize="0"/>
          <p:nvPr/>
        </p:nvPicPr>
        <p:blipFill rotWithShape="1">
          <a:blip r:embed="rId5">
            <a:alphaModFix/>
          </a:blip>
          <a:srcRect b="0" l="0" r="0" t="0"/>
          <a:stretch/>
        </p:blipFill>
        <p:spPr>
          <a:xfrm>
            <a:off x="297726" y="2165369"/>
            <a:ext cx="4091394" cy="768674"/>
          </a:xfrm>
          <a:prstGeom prst="rect">
            <a:avLst/>
          </a:prstGeom>
          <a:noFill/>
          <a:ln>
            <a:noFill/>
          </a:ln>
        </p:spPr>
      </p:pic>
      <p:pic>
        <p:nvPicPr>
          <p:cNvPr id="204" name="Google Shape;204;p9"/>
          <p:cNvPicPr preferRelativeResize="0"/>
          <p:nvPr/>
        </p:nvPicPr>
        <p:blipFill rotWithShape="1">
          <a:blip r:embed="rId6">
            <a:alphaModFix/>
          </a:blip>
          <a:srcRect b="0" l="0" r="0" t="0"/>
          <a:stretch/>
        </p:blipFill>
        <p:spPr>
          <a:xfrm>
            <a:off x="4572000" y="2243222"/>
            <a:ext cx="3584448" cy="612969"/>
          </a:xfrm>
          <a:prstGeom prst="rect">
            <a:avLst/>
          </a:prstGeom>
          <a:noFill/>
          <a:ln>
            <a:noFill/>
          </a:ln>
        </p:spPr>
      </p:pic>
      <p:pic>
        <p:nvPicPr>
          <p:cNvPr id="205" name="Google Shape;205;p9"/>
          <p:cNvPicPr preferRelativeResize="0"/>
          <p:nvPr/>
        </p:nvPicPr>
        <p:blipFill rotWithShape="1">
          <a:blip r:embed="rId7">
            <a:alphaModFix/>
          </a:blip>
          <a:srcRect b="0" l="0" r="0" t="0"/>
          <a:stretch/>
        </p:blipFill>
        <p:spPr>
          <a:xfrm>
            <a:off x="2085469" y="2997130"/>
            <a:ext cx="4607302" cy="1015030"/>
          </a:xfrm>
          <a:prstGeom prst="rect">
            <a:avLst/>
          </a:prstGeom>
          <a:noFill/>
          <a:ln>
            <a:noFill/>
          </a:ln>
        </p:spPr>
      </p:pic>
      <p:pic>
        <p:nvPicPr>
          <p:cNvPr id="206" name="Google Shape;206;p9"/>
          <p:cNvPicPr preferRelativeResize="0"/>
          <p:nvPr/>
        </p:nvPicPr>
        <p:blipFill rotWithShape="1">
          <a:blip r:embed="rId8">
            <a:alphaModFix/>
          </a:blip>
          <a:srcRect b="0" l="0" r="0" t="0"/>
          <a:stretch/>
        </p:blipFill>
        <p:spPr>
          <a:xfrm>
            <a:off x="2487168" y="3924467"/>
            <a:ext cx="4458322" cy="457264"/>
          </a:xfrm>
          <a:prstGeom prst="rect">
            <a:avLst/>
          </a:prstGeom>
          <a:noFill/>
          <a:ln>
            <a:noFill/>
          </a:ln>
        </p:spPr>
      </p:pic>
      <p:sp>
        <p:nvSpPr>
          <p:cNvPr id="207" name="Google Shape;207;p9"/>
          <p:cNvSpPr txBox="1"/>
          <p:nvPr/>
        </p:nvSpPr>
        <p:spPr>
          <a:xfrm>
            <a:off x="3145536" y="4587993"/>
            <a:ext cx="5115503" cy="492443"/>
          </a:xfrm>
          <a:prstGeom prst="rect">
            <a:avLst/>
          </a:prstGeom>
          <a:noFill/>
          <a:ln>
            <a:noFill/>
          </a:ln>
        </p:spPr>
        <p:txBody>
          <a:bodyPr anchor="t" anchorCtr="0" bIns="45700" lIns="91425" numCol="1" rIns="91425" spcFirstLastPara="1" tIns="45700" wrap="square">
            <a:spAutoFit/>
          </a:bodyPr>
          <a:lstStyle/>
          <a:p>
            <a:pPr algn="l" indent="0" lvl="0" marL="0" marR="0" rtl="0">
              <a:lnSpc>
                <a:spcPct val="100000"/>
              </a:lnSpc>
              <a:spcBef>
                <a:spcPts val="0"/>
              </a:spcBef>
              <a:spcAft>
                <a:spcPts val="0"/>
              </a:spcAft>
              <a:buClr>
                <a:srgbClr val="000000"/>
              </a:buClr>
              <a:buSzPts val="1200"/>
              <a:buFont typeface="Arial"/>
              <a:buNone/>
            </a:pPr>
            <a:r>
              <a:rPr b="0" cap="none" i="0" lang="en-US" strike="noStrike" sz="1200" u="none">
                <a:solidFill>
                  <a:srgbClr val="000000"/>
                </a:solidFill>
                <a:latin typeface="Times New Roman"/>
                <a:ea typeface="Times New Roman"/>
                <a:cs typeface="Times New Roman"/>
                <a:sym typeface="Times New Roman"/>
              </a:rPr>
              <a:t>Adithya M.Devraj and Sean P.Meyn Fastest Convergence for Q-Learning,2018 </a:t>
            </a:r>
            <a:endParaRPr b="0" cap="none" i="0" strike="noStrike" sz="1400" u="none">
              <a:solidFill>
                <a:srgbClr val="00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EP Presentation Theme - Simple">
  <a:themeElements>
    <a:clrScheme name="EP Colors">
      <a:dk1>
        <a:srgbClr val="000000"/>
      </a:dk1>
      <a:lt1>
        <a:srgbClr val="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DONG XUANZHAO</dc:creator>
</cp:coreProperties>
</file>